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123" autoAdjust="0"/>
    <p:restoredTop sz="94589"/>
  </p:normalViewPr>
  <p:slideViewPr>
    <p:cSldViewPr>
      <p:cViewPr>
        <p:scale>
          <a:sx n="50" d="100"/>
          <a:sy n="50" d="100"/>
        </p:scale>
        <p:origin x="2064" y="5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Object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88982" y="14115350"/>
            <a:ext cx="5544616" cy="4310814"/>
          </a:xfrm>
          <a:prstGeom prst="rect">
            <a:avLst/>
          </a:prstGeom>
        </p:spPr>
      </p:pic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전자기기 사용이 </a:t>
            </a:r>
            <a:endParaRPr lang="en-US" altLang="ko-KR" sz="6000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안구 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건조에 미치는 </a:t>
            </a:r>
            <a:r>
              <a:rPr lang="ko-KR" altLang="en-US" sz="6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영향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황선재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유재민</a:t>
            </a:r>
            <a:r>
              <a:rPr lang="ko-KR" altLang="en-US" sz="4400" b="1" baseline="300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이찬규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임준용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김세진</a:t>
            </a:r>
            <a:r>
              <a:rPr lang="en-US" altLang="ko-KR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 </a:t>
            </a:r>
            <a:r>
              <a:rPr lang="ko-KR" altLang="en-US" sz="3600" b="1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보건학부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0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안경광학과</a:t>
            </a:r>
            <a:endParaRPr lang="ko-KR" altLang="en-US" sz="36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78" y="1277831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8908113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4858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최근 코로나 바이러스의 대유행으로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바이러스의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확산을 막기 위해 사회적  </a:t>
              </a:r>
              <a:r>
                <a:rPr lang="ko-KR" altLang="en-US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거리두기를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실시하여 재택근무와 온라인 수업으로 인해 전자기기 사용량이 증가함에 따라 눈의 </a:t>
              </a:r>
              <a:r>
                <a:rPr lang="ko-KR" altLang="en-US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불편감을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호소하는 사람들이 많아졌다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이에 </a:t>
              </a:r>
              <a:r>
                <a:rPr lang="ko-KR" altLang="en-US" sz="3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 연구에서는 증가된 전자기기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사용이 눈의 </a:t>
              </a:r>
              <a:r>
                <a:rPr lang="ko-KR" altLang="en-US" sz="30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불편감</a:t>
              </a:r>
              <a:r>
                <a:rPr lang="ko-KR" altLang="en-US" sz="3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 안구건조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증상에 미치는 </a:t>
              </a:r>
              <a:r>
                <a:rPr lang="ko-KR" altLang="en-US" sz="3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영향에 대해 알아보고자 한다</a:t>
              </a:r>
              <a:r>
                <a:rPr lang="en-US" altLang="ko-KR" sz="3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9577214" y="5051524"/>
            <a:ext cx="11515487" cy="6146193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4164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성인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91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명을 대상으로 </a:t>
              </a:r>
              <a:r>
                <a:rPr lang="ko-KR" altLang="en-US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네이버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폼을 이용해 온라인 설문조사를 실시하였다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설문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도구는 안구건조 증상 문항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6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 전자기기 사용 특성관련 문항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개로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구성하였다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안구건조 증상 문항은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 ‘증상 없음’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~ 5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 ‘매우 심함’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점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척도로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측정하였다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통계는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SPSS18.0(SPSS </a:t>
              </a:r>
              <a:r>
                <a:rPr lang="en-US" altLang="ko-KR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Inc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en-US" altLang="ko-KR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Chicago,IL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USA)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프로그램을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이용하여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빈도분석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t-test, ANOVA test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와 상관분석을 실시하였고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30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유의수준은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p&lt;0.050 </a:t>
              </a:r>
              <a:r>
                <a:rPr lang="ko-KR" altLang="en-US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이었다</a:t>
              </a:r>
              <a:r>
                <a:rPr lang="en-US" altLang="ko-KR" sz="30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4"/>
            <a:ext cx="20588315" cy="13563623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5635073"/>
            <a:ext cx="10116825" cy="5536884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835903" cy="5052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전자기기를 사용 시 자각적 안구건조 증상을 느끼는 사람이 많았고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PC,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스마트폰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사용시간과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TV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시청시간이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길수록 자각적 안구 건조 증상이 증가하였다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장시간 전자기기 사용은 안구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건조증상에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영향을 줄 수 있으므로 화면을 볼 때 눈을 자주 깜빡이거나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20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 사용 후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20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초간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5m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 멀리 보며 휴식하는 등의 적절한 사용시간 및 눈 건강 관리가 필요하다</a:t>
              </a:r>
              <a:r>
                <a:rPr lang="en-US" altLang="ko-KR" sz="28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5635072"/>
            <a:ext cx="10117506" cy="5536885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568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Park JS, Choi MJ, Ma JE, et al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Influence of 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cellular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hone videos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and 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games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on 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dry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ye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yndrome 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in 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university students. J</a:t>
              </a:r>
              <a:r>
                <a:rPr lang="ko-KR" altLang="en-US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Korean</a:t>
              </a:r>
              <a:r>
                <a:rPr lang="ko-KR" altLang="en-US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4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Acad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Community Health </a:t>
              </a:r>
              <a:r>
                <a:rPr lang="en-US" altLang="ko-KR" sz="24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Nurs</a:t>
              </a:r>
              <a:r>
                <a:rPr lang="en-US" altLang="ko-KR" sz="24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2014;25(1):12-23. </a:t>
              </a:r>
            </a:p>
            <a:p>
              <a:pPr algn="just">
                <a:lnSpc>
                  <a:spcPct val="150000"/>
                </a:lnSpc>
              </a:pP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2]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Zhi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-Chun Zhao, Research progress about the effect and prevention of blue light on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eyes.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Int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J </a:t>
              </a:r>
              <a:r>
                <a:rPr lang="en-US" altLang="ko-KR" sz="24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Ophthalmol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2018;11(12):1999-2003.</a:t>
              </a:r>
              <a:endParaRPr lang="en-US" altLang="ko-KR" sz="24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3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] Hello 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T.  </a:t>
              </a:r>
              <a:r>
                <a:rPr lang="ko-KR" altLang="en-US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전자기기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과다 사용 따른 안구건강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정기적인 안과 검진 </a:t>
              </a:r>
              <a:r>
                <a:rPr lang="ko-KR" altLang="en-US" sz="24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바람직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2020.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https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://</a:t>
              </a:r>
              <a:r>
                <a:rPr lang="en-US" altLang="ko-KR" sz="24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www.hellot.net/mobile/article.html?no=53149</a:t>
              </a: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pic>
        <p:nvPicPr>
          <p:cNvPr id="18" name="그림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054" y="852899"/>
            <a:ext cx="3395038" cy="3361223"/>
          </a:xfrm>
          <a:prstGeom prst="rect">
            <a:avLst/>
          </a:prstGeom>
        </p:spPr>
      </p:pic>
      <p:pic>
        <p:nvPicPr>
          <p:cNvPr id="41" name="Object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71210" y="12622038"/>
            <a:ext cx="4589580" cy="3796011"/>
          </a:xfrm>
          <a:prstGeom prst="rect">
            <a:avLst/>
          </a:prstGeom>
        </p:spPr>
      </p:pic>
      <p:pic>
        <p:nvPicPr>
          <p:cNvPr id="42" name="Object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09039" y="16626267"/>
            <a:ext cx="4654126" cy="3824230"/>
          </a:xfrm>
          <a:prstGeom prst="rect">
            <a:avLst/>
          </a:prstGeom>
        </p:spPr>
      </p:pic>
      <p:pic>
        <p:nvPicPr>
          <p:cNvPr id="43" name="Object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55390" y="20772397"/>
            <a:ext cx="4807775" cy="407058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C510AB0-F81F-974F-8800-BB0FD6BC90CC}"/>
              </a:ext>
            </a:extLst>
          </p:cNvPr>
          <p:cNvSpPr txBox="1"/>
          <p:nvPr/>
        </p:nvSpPr>
        <p:spPr>
          <a:xfrm>
            <a:off x="7272958" y="129227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장시간 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전자기기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(PC, </a:t>
            </a: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등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를 </a:t>
            </a:r>
            <a:endParaRPr lang="en-US" altLang="ko-KR" sz="2400" b="1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/>
            <a:r>
              <a:rPr lang="ko-KR" altLang="en-US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사용할 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때 안구건조 </a:t>
            </a:r>
            <a:r>
              <a:rPr lang="ko-KR" altLang="en-US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증상을 경험한 적 있나요</a:t>
            </a:r>
            <a:r>
              <a:rPr lang="en-US" altLang="ko-KR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</a:t>
            </a:r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47" name="Object 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03021" y="19132088"/>
            <a:ext cx="7045882" cy="5926921"/>
          </a:xfrm>
          <a:prstGeom prst="rect">
            <a:avLst/>
          </a:prstGeom>
        </p:spPr>
      </p:pic>
      <p:pic>
        <p:nvPicPr>
          <p:cNvPr id="48" name="Object 1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795331" y="14023536"/>
            <a:ext cx="4349235" cy="4410737"/>
          </a:xfrm>
          <a:prstGeom prst="rect">
            <a:avLst/>
          </a:prstGeom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5795331" y="20316704"/>
            <a:ext cx="4698597" cy="4526281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C510AB0-F81F-974F-8800-BB0FD6BC90CC}"/>
              </a:ext>
            </a:extLst>
          </p:cNvPr>
          <p:cNvSpPr txBox="1"/>
          <p:nvPr/>
        </p:nvSpPr>
        <p:spPr>
          <a:xfrm>
            <a:off x="15121830" y="12994764"/>
            <a:ext cx="5794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사용 시 </a:t>
            </a: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블루라이트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차단 필터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기능이나 </a:t>
            </a:r>
            <a:r>
              <a:rPr lang="ko-KR" altLang="en-US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필름을 사용하는가</a:t>
            </a:r>
            <a:r>
              <a:rPr lang="en-US" altLang="ko-KR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</a:t>
            </a:r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510AB0-F81F-974F-8800-BB0FD6BC90CC}"/>
              </a:ext>
            </a:extLst>
          </p:cNvPr>
          <p:cNvSpPr txBox="1"/>
          <p:nvPr/>
        </p:nvSpPr>
        <p:spPr>
          <a:xfrm>
            <a:off x="15251799" y="19115444"/>
            <a:ext cx="5542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블루라이트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차단 </a:t>
            </a:r>
            <a:r>
              <a:rPr lang="ko-KR" altLang="en-US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기능 사용시 안구건조 증상이 완화되었는가</a:t>
            </a:r>
            <a:r>
              <a:rPr lang="en-US" altLang="ko-KR" sz="2400" b="1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?</a:t>
            </a:r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324</Words>
  <Application>Microsoft Office PowerPoint</Application>
  <PresentationFormat>사용자 지정</PresentationFormat>
  <Paragraphs>23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227</cp:revision>
  <dcterms:created xsi:type="dcterms:W3CDTF">2007-11-27T23:16:29Z</dcterms:created>
  <dcterms:modified xsi:type="dcterms:W3CDTF">2021-12-01T13:00:06Z</dcterms:modified>
</cp:coreProperties>
</file>