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1"/>
  </p:notesMasterIdLst>
  <p:sldIdLst>
    <p:sldId id="279" r:id="rId2"/>
    <p:sldId id="402" r:id="rId3"/>
    <p:sldId id="403" r:id="rId4"/>
    <p:sldId id="404" r:id="rId5"/>
    <p:sldId id="405" r:id="rId6"/>
    <p:sldId id="406" r:id="rId7"/>
    <p:sldId id="407" r:id="rId8"/>
    <p:sldId id="408" r:id="rId9"/>
    <p:sldId id="409" r:id="rId10"/>
    <p:sldId id="410" r:id="rId11"/>
    <p:sldId id="416" r:id="rId12"/>
    <p:sldId id="411" r:id="rId13"/>
    <p:sldId id="412" r:id="rId14"/>
    <p:sldId id="418" r:id="rId15"/>
    <p:sldId id="417" r:id="rId16"/>
    <p:sldId id="419" r:id="rId17"/>
    <p:sldId id="413" r:id="rId18"/>
    <p:sldId id="414" r:id="rId19"/>
    <p:sldId id="415" r:id="rId20"/>
  </p:sldIdLst>
  <p:sldSz cx="12192000" cy="6858000"/>
  <p:notesSz cx="6735763" cy="9866313"/>
  <p:embeddedFontLst>
    <p:embeddedFont>
      <p:font typeface="Arial Rounded MT Bold" panose="020F0704030504030204" pitchFamily="34" charset="0"/>
      <p:regular r:id="rId22"/>
    </p:embeddedFont>
    <p:embeddedFont>
      <p:font typeface="Calibri" panose="020F0502020204030204" pitchFamily="34" charset="0"/>
      <p:regular r:id="rId23"/>
      <p:bold r:id="rId24"/>
      <p:italic r:id="rId25"/>
      <p:boldItalic r:id="rId26"/>
    </p:embeddedFont>
    <p:embeddedFont>
      <p:font typeface="나눔고딕" panose="020D0604000000000000" pitchFamily="50" charset="-127"/>
      <p:regular r:id="rId27"/>
      <p:bold r:id="rId28"/>
    </p:embeddedFont>
    <p:embeddedFont>
      <p:font typeface="나눔바른고딕" panose="020B0603020101020101" pitchFamily="50" charset="-127"/>
      <p:regular r:id="rId29"/>
      <p:bold r:id="rId30"/>
    </p:embeddedFont>
    <p:embeddedFont>
      <p:font typeface="나눔스퀘어_ac" panose="020B0600000101010101" pitchFamily="50" charset="-127"/>
      <p:regular r:id="rId31"/>
    </p:embeddedFont>
    <p:embeddedFont>
      <p:font typeface="나눔스퀘어_ac Bold" panose="020B0600000101010101" pitchFamily="50" charset="-127"/>
      <p:bold r:id="rId32"/>
    </p:embeddedFont>
    <p:embeddedFont>
      <p:font typeface="맑은 고딕" panose="020B0503020000020004" pitchFamily="50" charset="-127"/>
      <p:regular r:id="rId33"/>
      <p:bold r:id="rId34"/>
    </p:embeddedFont>
    <p:embeddedFont>
      <p:font typeface="맑은 고딕" panose="020B0503020000020004" pitchFamily="50" charset="-127"/>
      <p:regular r:id="rId33"/>
      <p:bold r:id="rId34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438" userDrawn="1">
          <p15:clr>
            <a:srgbClr val="A4A3A4"/>
          </p15:clr>
        </p15:guide>
        <p15:guide id="2" orient="horz" pos="3543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홍소희" initials="홍" lastIdx="1" clrIdx="0">
    <p:extLst>
      <p:ext uri="{19B8F6BF-5375-455C-9EA6-DF929625EA0E}">
        <p15:presenceInfo xmlns:p15="http://schemas.microsoft.com/office/powerpoint/2012/main" userId="홍소희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B8BD"/>
    <a:srgbClr val="275B77"/>
    <a:srgbClr val="269B9E"/>
    <a:srgbClr val="763088"/>
    <a:srgbClr val="43546A"/>
    <a:srgbClr val="9E48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DCFC456-E595-4885-B31A-04C814D165D8}" v="1499" dt="2021-12-02T06:20:26.35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보통 스타일 4 - 강조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69CF1AB2-1976-4502-BF36-3FF5EA218861}" styleName="보통 스타일 4 - 강조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56" autoAdjust="0"/>
    <p:restoredTop sz="57714" autoAdjust="0"/>
  </p:normalViewPr>
  <p:slideViewPr>
    <p:cSldViewPr snapToGrid="0">
      <p:cViewPr varScale="1">
        <p:scale>
          <a:sx n="63" d="100"/>
          <a:sy n="63" d="100"/>
        </p:scale>
        <p:origin x="2388" y="48"/>
      </p:cViewPr>
      <p:guideLst>
        <p:guide pos="438"/>
        <p:guide orient="horz" pos="3543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5.fntdata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34" Type="http://schemas.openxmlformats.org/officeDocument/2006/relationships/font" Target="fonts/font13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4.fntdata"/><Relationship Id="rId33" Type="http://schemas.openxmlformats.org/officeDocument/2006/relationships/font" Target="fonts/font12.fntdata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8.fntdata"/><Relationship Id="rId41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3.fntdata"/><Relationship Id="rId32" Type="http://schemas.openxmlformats.org/officeDocument/2006/relationships/font" Target="fonts/font11.fntdata"/><Relationship Id="rId37" Type="http://schemas.openxmlformats.org/officeDocument/2006/relationships/viewProps" Target="viewProps.xml"/><Relationship Id="rId40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2.fntdata"/><Relationship Id="rId28" Type="http://schemas.openxmlformats.org/officeDocument/2006/relationships/font" Target="fonts/font7.fntdata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10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0" Type="http://schemas.openxmlformats.org/officeDocument/2006/relationships/font" Target="fonts/font9.fntdata"/><Relationship Id="rId35" Type="http://schemas.openxmlformats.org/officeDocument/2006/relationships/commentAuthors" Target="comment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서민경" userId="9f2831fd-ad27-47ab-81eb-589ba7404129" providerId="ADAL" clId="{552B09D9-CF4E-4659-ABBA-E11A589EF5C8}"/>
    <pc:docChg chg="modSld">
      <pc:chgData name="서민경" userId="9f2831fd-ad27-47ab-81eb-589ba7404129" providerId="ADAL" clId="{552B09D9-CF4E-4659-ABBA-E11A589EF5C8}" dt="2021-12-02T06:22:51.022" v="18" actId="20577"/>
      <pc:docMkLst>
        <pc:docMk/>
      </pc:docMkLst>
      <pc:sldChg chg="modNotesTx">
        <pc:chgData name="서민경" userId="9f2831fd-ad27-47ab-81eb-589ba7404129" providerId="ADAL" clId="{552B09D9-CF4E-4659-ABBA-E11A589EF5C8}" dt="2021-12-02T06:22:51.022" v="18" actId="20577"/>
        <pc:sldMkLst>
          <pc:docMk/>
          <pc:sldMk cId="3024406352" sldId="279"/>
        </pc:sldMkLst>
      </pc:sldChg>
      <pc:sldChg chg="modNotesTx">
        <pc:chgData name="서민경" userId="9f2831fd-ad27-47ab-81eb-589ba7404129" providerId="ADAL" clId="{552B09D9-CF4E-4659-ABBA-E11A589EF5C8}" dt="2021-12-02T06:22:48.309" v="17" actId="20577"/>
        <pc:sldMkLst>
          <pc:docMk/>
          <pc:sldMk cId="440522835" sldId="402"/>
        </pc:sldMkLst>
      </pc:sldChg>
      <pc:sldChg chg="modNotesTx">
        <pc:chgData name="서민경" userId="9f2831fd-ad27-47ab-81eb-589ba7404129" providerId="ADAL" clId="{552B09D9-CF4E-4659-ABBA-E11A589EF5C8}" dt="2021-12-02T06:22:46.200" v="16" actId="20577"/>
        <pc:sldMkLst>
          <pc:docMk/>
          <pc:sldMk cId="3385784003" sldId="403"/>
        </pc:sldMkLst>
      </pc:sldChg>
      <pc:sldChg chg="modNotesTx">
        <pc:chgData name="서민경" userId="9f2831fd-ad27-47ab-81eb-589ba7404129" providerId="ADAL" clId="{552B09D9-CF4E-4659-ABBA-E11A589EF5C8}" dt="2021-12-02T06:22:43.563" v="15" actId="20577"/>
        <pc:sldMkLst>
          <pc:docMk/>
          <pc:sldMk cId="881982426" sldId="404"/>
        </pc:sldMkLst>
      </pc:sldChg>
      <pc:sldChg chg="modNotesTx">
        <pc:chgData name="서민경" userId="9f2831fd-ad27-47ab-81eb-589ba7404129" providerId="ADAL" clId="{552B09D9-CF4E-4659-ABBA-E11A589EF5C8}" dt="2021-12-02T06:22:40.729" v="14" actId="20577"/>
        <pc:sldMkLst>
          <pc:docMk/>
          <pc:sldMk cId="432974752" sldId="405"/>
        </pc:sldMkLst>
      </pc:sldChg>
      <pc:sldChg chg="modNotesTx">
        <pc:chgData name="서민경" userId="9f2831fd-ad27-47ab-81eb-589ba7404129" providerId="ADAL" clId="{552B09D9-CF4E-4659-ABBA-E11A589EF5C8}" dt="2021-12-02T06:22:38.315" v="13" actId="20577"/>
        <pc:sldMkLst>
          <pc:docMk/>
          <pc:sldMk cId="1612029268" sldId="406"/>
        </pc:sldMkLst>
      </pc:sldChg>
      <pc:sldChg chg="modNotesTx">
        <pc:chgData name="서민경" userId="9f2831fd-ad27-47ab-81eb-589ba7404129" providerId="ADAL" clId="{552B09D9-CF4E-4659-ABBA-E11A589EF5C8}" dt="2021-12-02T06:22:35.219" v="12" actId="20577"/>
        <pc:sldMkLst>
          <pc:docMk/>
          <pc:sldMk cId="801298496" sldId="407"/>
        </pc:sldMkLst>
      </pc:sldChg>
      <pc:sldChg chg="modNotesTx">
        <pc:chgData name="서민경" userId="9f2831fd-ad27-47ab-81eb-589ba7404129" providerId="ADAL" clId="{552B09D9-CF4E-4659-ABBA-E11A589EF5C8}" dt="2021-12-02T06:22:32.615" v="11" actId="20577"/>
        <pc:sldMkLst>
          <pc:docMk/>
          <pc:sldMk cId="631051392" sldId="408"/>
        </pc:sldMkLst>
      </pc:sldChg>
      <pc:sldChg chg="modNotesTx">
        <pc:chgData name="서민경" userId="9f2831fd-ad27-47ab-81eb-589ba7404129" providerId="ADAL" clId="{552B09D9-CF4E-4659-ABBA-E11A589EF5C8}" dt="2021-12-02T06:22:30.320" v="10" actId="20577"/>
        <pc:sldMkLst>
          <pc:docMk/>
          <pc:sldMk cId="97187825" sldId="409"/>
        </pc:sldMkLst>
      </pc:sldChg>
      <pc:sldChg chg="modNotesTx">
        <pc:chgData name="서민경" userId="9f2831fd-ad27-47ab-81eb-589ba7404129" providerId="ADAL" clId="{552B09D9-CF4E-4659-ABBA-E11A589EF5C8}" dt="2021-12-02T06:22:27.532" v="9" actId="20577"/>
        <pc:sldMkLst>
          <pc:docMk/>
          <pc:sldMk cId="3529410779" sldId="410"/>
        </pc:sldMkLst>
      </pc:sldChg>
      <pc:sldChg chg="modNotesTx">
        <pc:chgData name="서민경" userId="9f2831fd-ad27-47ab-81eb-589ba7404129" providerId="ADAL" clId="{552B09D9-CF4E-4659-ABBA-E11A589EF5C8}" dt="2021-12-02T06:22:22.810" v="7" actId="20577"/>
        <pc:sldMkLst>
          <pc:docMk/>
          <pc:sldMk cId="1048437039" sldId="411"/>
        </pc:sldMkLst>
      </pc:sldChg>
      <pc:sldChg chg="modNotesTx">
        <pc:chgData name="서민경" userId="9f2831fd-ad27-47ab-81eb-589ba7404129" providerId="ADAL" clId="{552B09D9-CF4E-4659-ABBA-E11A589EF5C8}" dt="2021-12-02T06:22:20.476" v="6" actId="20577"/>
        <pc:sldMkLst>
          <pc:docMk/>
          <pc:sldMk cId="1100010107" sldId="412"/>
        </pc:sldMkLst>
      </pc:sldChg>
      <pc:sldChg chg="modNotesTx">
        <pc:chgData name="서민경" userId="9f2831fd-ad27-47ab-81eb-589ba7404129" providerId="ADAL" clId="{552B09D9-CF4E-4659-ABBA-E11A589EF5C8}" dt="2021-12-02T06:22:10.983" v="2" actId="20577"/>
        <pc:sldMkLst>
          <pc:docMk/>
          <pc:sldMk cId="1091840078" sldId="413"/>
        </pc:sldMkLst>
      </pc:sldChg>
      <pc:sldChg chg="modNotesTx">
        <pc:chgData name="서민경" userId="9f2831fd-ad27-47ab-81eb-589ba7404129" providerId="ADAL" clId="{552B09D9-CF4E-4659-ABBA-E11A589EF5C8}" dt="2021-12-02T06:22:06.998" v="0" actId="20577"/>
        <pc:sldMkLst>
          <pc:docMk/>
          <pc:sldMk cId="3485206721" sldId="414"/>
        </pc:sldMkLst>
      </pc:sldChg>
      <pc:sldChg chg="modNotesTx">
        <pc:chgData name="서민경" userId="9f2831fd-ad27-47ab-81eb-589ba7404129" providerId="ADAL" clId="{552B09D9-CF4E-4659-ABBA-E11A589EF5C8}" dt="2021-12-02T06:22:08.999" v="1" actId="20577"/>
        <pc:sldMkLst>
          <pc:docMk/>
          <pc:sldMk cId="3052928612" sldId="415"/>
        </pc:sldMkLst>
      </pc:sldChg>
      <pc:sldChg chg="modNotesTx">
        <pc:chgData name="서민경" userId="9f2831fd-ad27-47ab-81eb-589ba7404129" providerId="ADAL" clId="{552B09D9-CF4E-4659-ABBA-E11A589EF5C8}" dt="2021-12-02T06:22:25.230" v="8" actId="20577"/>
        <pc:sldMkLst>
          <pc:docMk/>
          <pc:sldMk cId="803816811" sldId="416"/>
        </pc:sldMkLst>
      </pc:sldChg>
      <pc:sldChg chg="modNotesTx">
        <pc:chgData name="서민경" userId="9f2831fd-ad27-47ab-81eb-589ba7404129" providerId="ADAL" clId="{552B09D9-CF4E-4659-ABBA-E11A589EF5C8}" dt="2021-12-02T06:22:15.492" v="4" actId="20577"/>
        <pc:sldMkLst>
          <pc:docMk/>
          <pc:sldMk cId="560405705" sldId="417"/>
        </pc:sldMkLst>
      </pc:sldChg>
      <pc:sldChg chg="modNotesTx">
        <pc:chgData name="서민경" userId="9f2831fd-ad27-47ab-81eb-589ba7404129" providerId="ADAL" clId="{552B09D9-CF4E-4659-ABBA-E11A589EF5C8}" dt="2021-12-02T06:22:18.274" v="5" actId="20577"/>
        <pc:sldMkLst>
          <pc:docMk/>
          <pc:sldMk cId="2236975298" sldId="418"/>
        </pc:sldMkLst>
      </pc:sldChg>
      <pc:sldChg chg="modNotesTx">
        <pc:chgData name="서민경" userId="9f2831fd-ad27-47ab-81eb-589ba7404129" providerId="ADAL" clId="{552B09D9-CF4E-4659-ABBA-E11A589EF5C8}" dt="2021-12-02T06:22:13.070" v="3" actId="20577"/>
        <pc:sldMkLst>
          <pc:docMk/>
          <pc:sldMk cId="3496988511" sldId="419"/>
        </pc:sldMkLst>
      </pc:sldChg>
    </pc:docChg>
  </pc:docChgLst>
  <pc:docChgLst>
    <pc:chgData name="서민경" userId="9f2831fd-ad27-47ab-81eb-589ba7404129" providerId="ADAL" clId="{3DCFC456-E595-4885-B31A-04C814D165D8}"/>
    <pc:docChg chg="undo redo custSel addSld delSld modSld sldOrd modNotesMaster">
      <pc:chgData name="서민경" userId="9f2831fd-ad27-47ab-81eb-589ba7404129" providerId="ADAL" clId="{3DCFC456-E595-4885-B31A-04C814D165D8}" dt="2021-12-02T06:20:26.368" v="12621" actId="20577"/>
      <pc:docMkLst>
        <pc:docMk/>
      </pc:docMkLst>
      <pc:sldChg chg="addSp delSp modSp mod modNotesTx">
        <pc:chgData name="서민경" userId="9f2831fd-ad27-47ab-81eb-589ba7404129" providerId="ADAL" clId="{3DCFC456-E595-4885-B31A-04C814D165D8}" dt="2021-12-01T06:03:44.078" v="12149" actId="1076"/>
        <pc:sldMkLst>
          <pc:docMk/>
          <pc:sldMk cId="3024406352" sldId="279"/>
        </pc:sldMkLst>
        <pc:spChg chg="add mod">
          <ac:chgData name="서민경" userId="9f2831fd-ad27-47ab-81eb-589ba7404129" providerId="ADAL" clId="{3DCFC456-E595-4885-B31A-04C814D165D8}" dt="2021-11-30T12:56:36.155" v="6157" actId="207"/>
          <ac:spMkLst>
            <pc:docMk/>
            <pc:sldMk cId="3024406352" sldId="279"/>
            <ac:spMk id="12" creationId="{D1086CCA-718A-4051-8C0F-5954009C9C92}"/>
          </ac:spMkLst>
        </pc:spChg>
        <pc:spChg chg="add del mod">
          <ac:chgData name="서민경" userId="9f2831fd-ad27-47ab-81eb-589ba7404129" providerId="ADAL" clId="{3DCFC456-E595-4885-B31A-04C814D165D8}" dt="2021-11-30T11:49:47.258" v="5651" actId="478"/>
          <ac:spMkLst>
            <pc:docMk/>
            <pc:sldMk cId="3024406352" sldId="279"/>
            <ac:spMk id="14" creationId="{9E714EBD-8FDA-40B0-ACD6-C162A0AF95CA}"/>
          </ac:spMkLst>
        </pc:spChg>
        <pc:spChg chg="add mod">
          <ac:chgData name="서민경" userId="9f2831fd-ad27-47ab-81eb-589ba7404129" providerId="ADAL" clId="{3DCFC456-E595-4885-B31A-04C814D165D8}" dt="2021-11-30T12:56:36.155" v="6157" actId="207"/>
          <ac:spMkLst>
            <pc:docMk/>
            <pc:sldMk cId="3024406352" sldId="279"/>
            <ac:spMk id="16" creationId="{42BED027-EAA0-4201-A467-A332280DC24F}"/>
          </ac:spMkLst>
        </pc:spChg>
        <pc:spChg chg="add mod">
          <ac:chgData name="서민경" userId="9f2831fd-ad27-47ab-81eb-589ba7404129" providerId="ADAL" clId="{3DCFC456-E595-4885-B31A-04C814D165D8}" dt="2021-11-26T06:37:57.705" v="49" actId="1076"/>
          <ac:spMkLst>
            <pc:docMk/>
            <pc:sldMk cId="3024406352" sldId="279"/>
            <ac:spMk id="17" creationId="{18B62FC7-C016-4D33-89FF-934E0B294026}"/>
          </ac:spMkLst>
        </pc:spChg>
        <pc:spChg chg="add mod">
          <ac:chgData name="서민경" userId="9f2831fd-ad27-47ab-81eb-589ba7404129" providerId="ADAL" clId="{3DCFC456-E595-4885-B31A-04C814D165D8}" dt="2021-11-30T12:56:36.155" v="6157" actId="207"/>
          <ac:spMkLst>
            <pc:docMk/>
            <pc:sldMk cId="3024406352" sldId="279"/>
            <ac:spMk id="18" creationId="{094A7B77-43AA-40D5-8707-2B464340CE26}"/>
          </ac:spMkLst>
        </pc:spChg>
        <pc:spChg chg="add mod">
          <ac:chgData name="서민경" userId="9f2831fd-ad27-47ab-81eb-589ba7404129" providerId="ADAL" clId="{3DCFC456-E595-4885-B31A-04C814D165D8}" dt="2021-11-30T12:56:36.155" v="6157" actId="207"/>
          <ac:spMkLst>
            <pc:docMk/>
            <pc:sldMk cId="3024406352" sldId="279"/>
            <ac:spMk id="19" creationId="{684E3BB9-4891-467F-90A0-3391DB9B4422}"/>
          </ac:spMkLst>
        </pc:spChg>
        <pc:spChg chg="mod">
          <ac:chgData name="서민경" userId="9f2831fd-ad27-47ab-81eb-589ba7404129" providerId="ADAL" clId="{3DCFC456-E595-4885-B31A-04C814D165D8}" dt="2021-11-30T12:56:36.155" v="6157" actId="207"/>
          <ac:spMkLst>
            <pc:docMk/>
            <pc:sldMk cId="3024406352" sldId="279"/>
            <ac:spMk id="23559" creationId="{00000000-0000-0000-0000-000000000000}"/>
          </ac:spMkLst>
        </pc:spChg>
        <pc:spChg chg="mod">
          <ac:chgData name="서민경" userId="9f2831fd-ad27-47ab-81eb-589ba7404129" providerId="ADAL" clId="{3DCFC456-E595-4885-B31A-04C814D165D8}" dt="2021-11-30T12:56:36.155" v="6157" actId="207"/>
          <ac:spMkLst>
            <pc:docMk/>
            <pc:sldMk cId="3024406352" sldId="279"/>
            <ac:spMk id="23563" creationId="{00000000-0000-0000-0000-000000000000}"/>
          </ac:spMkLst>
        </pc:spChg>
        <pc:spChg chg="mod">
          <ac:chgData name="서민경" userId="9f2831fd-ad27-47ab-81eb-589ba7404129" providerId="ADAL" clId="{3DCFC456-E595-4885-B31A-04C814D165D8}" dt="2021-11-30T12:56:36.155" v="6157" actId="207"/>
          <ac:spMkLst>
            <pc:docMk/>
            <pc:sldMk cId="3024406352" sldId="279"/>
            <ac:spMk id="23564" creationId="{00000000-0000-0000-0000-000000000000}"/>
          </ac:spMkLst>
        </pc:spChg>
        <pc:picChg chg="mod">
          <ac:chgData name="서민경" userId="9f2831fd-ad27-47ab-81eb-589ba7404129" providerId="ADAL" clId="{3DCFC456-E595-4885-B31A-04C814D165D8}" dt="2021-11-30T12:56:36.155" v="6157" actId="207"/>
          <ac:picMkLst>
            <pc:docMk/>
            <pc:sldMk cId="3024406352" sldId="279"/>
            <ac:picMk id="2" creationId="{00000000-0000-0000-0000-000000000000}"/>
          </ac:picMkLst>
        </pc:picChg>
        <pc:picChg chg="add mod">
          <ac:chgData name="서민경" userId="9f2831fd-ad27-47ab-81eb-589ba7404129" providerId="ADAL" clId="{3DCFC456-E595-4885-B31A-04C814D165D8}" dt="2021-12-01T06:03:44.078" v="12149" actId="1076"/>
          <ac:picMkLst>
            <pc:docMk/>
            <pc:sldMk cId="3024406352" sldId="279"/>
            <ac:picMk id="15" creationId="{4F762CBE-D1A8-4243-89A2-42FEE4127661}"/>
          </ac:picMkLst>
        </pc:picChg>
        <pc:cxnChg chg="add del mod">
          <ac:chgData name="서민경" userId="9f2831fd-ad27-47ab-81eb-589ba7404129" providerId="ADAL" clId="{3DCFC456-E595-4885-B31A-04C814D165D8}" dt="2021-11-26T06:36:39.161" v="1" actId="478"/>
          <ac:cxnSpMkLst>
            <pc:docMk/>
            <pc:sldMk cId="3024406352" sldId="279"/>
            <ac:cxnSpMk id="11" creationId="{B7CDC732-A7E7-495C-A784-B1322D951F55}"/>
          </ac:cxnSpMkLst>
        </pc:cxnChg>
      </pc:sldChg>
      <pc:sldChg chg="addSp delSp modSp mod modNotesTx">
        <pc:chgData name="서민경" userId="9f2831fd-ad27-47ab-81eb-589ba7404129" providerId="ADAL" clId="{3DCFC456-E595-4885-B31A-04C814D165D8}" dt="2021-11-30T12:56:42.313" v="6158" actId="207"/>
        <pc:sldMkLst>
          <pc:docMk/>
          <pc:sldMk cId="440522835" sldId="402"/>
        </pc:sldMkLst>
        <pc:spChg chg="add mod">
          <ac:chgData name="서민경" userId="9f2831fd-ad27-47ab-81eb-589ba7404129" providerId="ADAL" clId="{3DCFC456-E595-4885-B31A-04C814D165D8}" dt="2021-11-26T06:38:03.149" v="50"/>
          <ac:spMkLst>
            <pc:docMk/>
            <pc:sldMk cId="440522835" sldId="402"/>
            <ac:spMk id="11" creationId="{F78B01F1-95B9-4029-8A57-9BD9E34D5378}"/>
          </ac:spMkLst>
        </pc:spChg>
        <pc:spChg chg="add mod">
          <ac:chgData name="서민경" userId="9f2831fd-ad27-47ab-81eb-589ba7404129" providerId="ADAL" clId="{3DCFC456-E595-4885-B31A-04C814D165D8}" dt="2021-11-30T12:55:11.355" v="6133" actId="207"/>
          <ac:spMkLst>
            <pc:docMk/>
            <pc:sldMk cId="440522835" sldId="402"/>
            <ac:spMk id="12" creationId="{9B89E727-F008-49C3-AB59-18521ADA028F}"/>
          </ac:spMkLst>
        </pc:spChg>
        <pc:spChg chg="add mod">
          <ac:chgData name="서민경" userId="9f2831fd-ad27-47ab-81eb-589ba7404129" providerId="ADAL" clId="{3DCFC456-E595-4885-B31A-04C814D165D8}" dt="2021-11-30T12:56:42.313" v="6158" actId="207"/>
          <ac:spMkLst>
            <pc:docMk/>
            <pc:sldMk cId="440522835" sldId="402"/>
            <ac:spMk id="14" creationId="{A9A6D433-E0BC-42C8-90CD-738FF2C0D5EE}"/>
          </ac:spMkLst>
        </pc:spChg>
        <pc:spChg chg="add mod">
          <ac:chgData name="서민경" userId="9f2831fd-ad27-47ab-81eb-589ba7404129" providerId="ADAL" clId="{3DCFC456-E595-4885-B31A-04C814D165D8}" dt="2021-11-30T12:56:42.313" v="6158" actId="207"/>
          <ac:spMkLst>
            <pc:docMk/>
            <pc:sldMk cId="440522835" sldId="402"/>
            <ac:spMk id="15" creationId="{1CD24BB8-140B-43F7-9FCC-6192FAF5A958}"/>
          </ac:spMkLst>
        </pc:spChg>
        <pc:spChg chg="add mod">
          <ac:chgData name="서민경" userId="9f2831fd-ad27-47ab-81eb-589ba7404129" providerId="ADAL" clId="{3DCFC456-E595-4885-B31A-04C814D165D8}" dt="2021-11-30T12:56:42.313" v="6158" actId="207"/>
          <ac:spMkLst>
            <pc:docMk/>
            <pc:sldMk cId="440522835" sldId="402"/>
            <ac:spMk id="16" creationId="{01280E71-A586-491C-8CDE-FA81B9B0A3DF}"/>
          </ac:spMkLst>
        </pc:spChg>
        <pc:spChg chg="add mod">
          <ac:chgData name="서민경" userId="9f2831fd-ad27-47ab-81eb-589ba7404129" providerId="ADAL" clId="{3DCFC456-E595-4885-B31A-04C814D165D8}" dt="2021-11-30T12:56:42.313" v="6158" actId="207"/>
          <ac:spMkLst>
            <pc:docMk/>
            <pc:sldMk cId="440522835" sldId="402"/>
            <ac:spMk id="17" creationId="{2623DBA9-4FB2-41D6-AFE6-45A1D7C14F92}"/>
          </ac:spMkLst>
        </pc:spChg>
        <pc:spChg chg="add mod">
          <ac:chgData name="서민경" userId="9f2831fd-ad27-47ab-81eb-589ba7404129" providerId="ADAL" clId="{3DCFC456-E595-4885-B31A-04C814D165D8}" dt="2021-11-30T12:56:42.313" v="6158" actId="207"/>
          <ac:spMkLst>
            <pc:docMk/>
            <pc:sldMk cId="440522835" sldId="402"/>
            <ac:spMk id="18" creationId="{FCA90970-3708-4C47-AC36-F2F66B5B2A1B}"/>
          </ac:spMkLst>
        </pc:spChg>
        <pc:spChg chg="add mod">
          <ac:chgData name="서민경" userId="9f2831fd-ad27-47ab-81eb-589ba7404129" providerId="ADAL" clId="{3DCFC456-E595-4885-B31A-04C814D165D8}" dt="2021-11-30T12:56:42.313" v="6158" actId="207"/>
          <ac:spMkLst>
            <pc:docMk/>
            <pc:sldMk cId="440522835" sldId="402"/>
            <ac:spMk id="19" creationId="{024BD39E-F36E-4222-A92C-0662342C1077}"/>
          </ac:spMkLst>
        </pc:spChg>
        <pc:picChg chg="del mod">
          <ac:chgData name="서민경" userId="9f2831fd-ad27-47ab-81eb-589ba7404129" providerId="ADAL" clId="{3DCFC456-E595-4885-B31A-04C814D165D8}" dt="2021-11-30T04:56:54.880" v="4278" actId="478"/>
          <ac:picMkLst>
            <pc:docMk/>
            <pc:sldMk cId="440522835" sldId="402"/>
            <ac:picMk id="2" creationId="{00000000-0000-0000-0000-000000000000}"/>
          </ac:picMkLst>
        </pc:picChg>
      </pc:sldChg>
      <pc:sldChg chg="addSp delSp modSp mod modNotesTx">
        <pc:chgData name="서민경" userId="9f2831fd-ad27-47ab-81eb-589ba7404129" providerId="ADAL" clId="{3DCFC456-E595-4885-B31A-04C814D165D8}" dt="2021-12-01T12:50:06.616" v="12173" actId="14100"/>
        <pc:sldMkLst>
          <pc:docMk/>
          <pc:sldMk cId="3385784003" sldId="403"/>
        </pc:sldMkLst>
        <pc:spChg chg="add del mod">
          <ac:chgData name="서민경" userId="9f2831fd-ad27-47ab-81eb-589ba7404129" providerId="ADAL" clId="{3DCFC456-E595-4885-B31A-04C814D165D8}" dt="2021-11-26T06:58:08.384" v="147" actId="478"/>
          <ac:spMkLst>
            <pc:docMk/>
            <pc:sldMk cId="3385784003" sldId="403"/>
            <ac:spMk id="7" creationId="{4C8CB0C4-CB30-4E77-9503-5D58BF38E82A}"/>
          </ac:spMkLst>
        </pc:spChg>
        <pc:spChg chg="add del mod">
          <ac:chgData name="서민경" userId="9f2831fd-ad27-47ab-81eb-589ba7404129" providerId="ADAL" clId="{3DCFC456-E595-4885-B31A-04C814D165D8}" dt="2021-11-26T07:01:53.391" v="224"/>
          <ac:spMkLst>
            <pc:docMk/>
            <pc:sldMk cId="3385784003" sldId="403"/>
            <ac:spMk id="8" creationId="{339C8531-CFA9-4E7F-8EFF-E772C57A2A4C}"/>
          </ac:spMkLst>
        </pc:spChg>
        <pc:spChg chg="add del mod">
          <ac:chgData name="서민경" userId="9f2831fd-ad27-47ab-81eb-589ba7404129" providerId="ADAL" clId="{3DCFC456-E595-4885-B31A-04C814D165D8}" dt="2021-11-26T07:01:53.391" v="224"/>
          <ac:spMkLst>
            <pc:docMk/>
            <pc:sldMk cId="3385784003" sldId="403"/>
            <ac:spMk id="9" creationId="{EAA7C28A-6E6D-4826-977E-9E688109BC43}"/>
          </ac:spMkLst>
        </pc:spChg>
        <pc:spChg chg="add del mod">
          <ac:chgData name="서민경" userId="9f2831fd-ad27-47ab-81eb-589ba7404129" providerId="ADAL" clId="{3DCFC456-E595-4885-B31A-04C814D165D8}" dt="2021-11-26T07:05:38.483" v="285"/>
          <ac:spMkLst>
            <pc:docMk/>
            <pc:sldMk cId="3385784003" sldId="403"/>
            <ac:spMk id="10" creationId="{622534B0-8D5A-4AA7-A602-97E5BFF64AE8}"/>
          </ac:spMkLst>
        </pc:spChg>
        <pc:spChg chg="add mod">
          <ac:chgData name="서민경" userId="9f2831fd-ad27-47ab-81eb-589ba7404129" providerId="ADAL" clId="{3DCFC456-E595-4885-B31A-04C814D165D8}" dt="2021-11-26T06:38:04.608" v="51"/>
          <ac:spMkLst>
            <pc:docMk/>
            <pc:sldMk cId="3385784003" sldId="403"/>
            <ac:spMk id="11" creationId="{124BCD32-6AE4-4777-964F-4FBB78DBEB80}"/>
          </ac:spMkLst>
        </pc:spChg>
        <pc:spChg chg="add del mod">
          <ac:chgData name="서민경" userId="9f2831fd-ad27-47ab-81eb-589ba7404129" providerId="ADAL" clId="{3DCFC456-E595-4885-B31A-04C814D165D8}" dt="2021-11-30T12:36:36.176" v="5769" actId="478"/>
          <ac:spMkLst>
            <pc:docMk/>
            <pc:sldMk cId="3385784003" sldId="403"/>
            <ac:spMk id="12" creationId="{A2B687C5-3D8D-447C-9BE9-1CD2354896EF}"/>
          </ac:spMkLst>
        </pc:spChg>
        <pc:spChg chg="add mod">
          <ac:chgData name="서민경" userId="9f2831fd-ad27-47ab-81eb-589ba7404129" providerId="ADAL" clId="{3DCFC456-E595-4885-B31A-04C814D165D8}" dt="2021-11-30T12:55:07.760" v="6132" actId="207"/>
          <ac:spMkLst>
            <pc:docMk/>
            <pc:sldMk cId="3385784003" sldId="403"/>
            <ac:spMk id="14" creationId="{3EA32053-09D7-4753-8879-A167500717E6}"/>
          </ac:spMkLst>
        </pc:spChg>
        <pc:spChg chg="add mod">
          <ac:chgData name="서민경" userId="9f2831fd-ad27-47ab-81eb-589ba7404129" providerId="ADAL" clId="{3DCFC456-E595-4885-B31A-04C814D165D8}" dt="2021-11-30T13:27:53.715" v="6267" actId="1036"/>
          <ac:spMkLst>
            <pc:docMk/>
            <pc:sldMk cId="3385784003" sldId="403"/>
            <ac:spMk id="15" creationId="{AAD38B2D-88C5-4B57-9E51-28253D7C009E}"/>
          </ac:spMkLst>
        </pc:spChg>
        <pc:spChg chg="add mod">
          <ac:chgData name="서민경" userId="9f2831fd-ad27-47ab-81eb-589ba7404129" providerId="ADAL" clId="{3DCFC456-E595-4885-B31A-04C814D165D8}" dt="2021-11-30T12:54:36.851" v="6123" actId="121"/>
          <ac:spMkLst>
            <pc:docMk/>
            <pc:sldMk cId="3385784003" sldId="403"/>
            <ac:spMk id="16" creationId="{4DEBAD50-8DDC-436F-9683-6F939D2BD886}"/>
          </ac:spMkLst>
        </pc:spChg>
        <pc:spChg chg="add del mod">
          <ac:chgData name="서민경" userId="9f2831fd-ad27-47ab-81eb-589ba7404129" providerId="ADAL" clId="{3DCFC456-E595-4885-B31A-04C814D165D8}" dt="2021-11-30T12:36:32.022" v="5766" actId="478"/>
          <ac:spMkLst>
            <pc:docMk/>
            <pc:sldMk cId="3385784003" sldId="403"/>
            <ac:spMk id="17" creationId="{A4FAEF4D-8B21-4E0D-AD2D-64771DD1599C}"/>
          </ac:spMkLst>
        </pc:spChg>
        <pc:spChg chg="add del mod">
          <ac:chgData name="서민경" userId="9f2831fd-ad27-47ab-81eb-589ba7404129" providerId="ADAL" clId="{3DCFC456-E595-4885-B31A-04C814D165D8}" dt="2021-11-26T07:19:11.673" v="563" actId="478"/>
          <ac:spMkLst>
            <pc:docMk/>
            <pc:sldMk cId="3385784003" sldId="403"/>
            <ac:spMk id="19" creationId="{A648F38F-028E-4D51-8479-5B5C59EC0290}"/>
          </ac:spMkLst>
        </pc:spChg>
        <pc:spChg chg="del mod topLvl">
          <ac:chgData name="서민경" userId="9f2831fd-ad27-47ab-81eb-589ba7404129" providerId="ADAL" clId="{3DCFC456-E595-4885-B31A-04C814D165D8}" dt="2021-11-26T07:09:12.153" v="378" actId="478"/>
          <ac:spMkLst>
            <pc:docMk/>
            <pc:sldMk cId="3385784003" sldId="403"/>
            <ac:spMk id="22" creationId="{761D6CB2-08AE-4B5E-AEF1-F3764FE750DF}"/>
          </ac:spMkLst>
        </pc:spChg>
        <pc:spChg chg="add del">
          <ac:chgData name="서민경" userId="9f2831fd-ad27-47ab-81eb-589ba7404129" providerId="ADAL" clId="{3DCFC456-E595-4885-B31A-04C814D165D8}" dt="2021-11-30T07:42:52.079" v="5190" actId="11529"/>
          <ac:spMkLst>
            <pc:docMk/>
            <pc:sldMk cId="3385784003" sldId="403"/>
            <ac:spMk id="22" creationId="{7DC05DAF-E4CD-4ED2-9E83-B429FBEFAFB8}"/>
          </ac:spMkLst>
        </pc:spChg>
        <pc:spChg chg="del mod ord topLvl">
          <ac:chgData name="서민경" userId="9f2831fd-ad27-47ab-81eb-589ba7404129" providerId="ADAL" clId="{3DCFC456-E595-4885-B31A-04C814D165D8}" dt="2021-11-30T12:30:47.095" v="5698" actId="478"/>
          <ac:spMkLst>
            <pc:docMk/>
            <pc:sldMk cId="3385784003" sldId="403"/>
            <ac:spMk id="23" creationId="{4501D3A7-A939-4AB9-A9F7-DA7D9310D8E4}"/>
          </ac:spMkLst>
        </pc:spChg>
        <pc:spChg chg="del mod ord topLvl">
          <ac:chgData name="서민경" userId="9f2831fd-ad27-47ab-81eb-589ba7404129" providerId="ADAL" clId="{3DCFC456-E595-4885-B31A-04C814D165D8}" dt="2021-11-30T12:30:47.095" v="5698" actId="478"/>
          <ac:spMkLst>
            <pc:docMk/>
            <pc:sldMk cId="3385784003" sldId="403"/>
            <ac:spMk id="24" creationId="{DD42FCFA-8AB2-47BD-B0D1-2ED50F5E403C}"/>
          </ac:spMkLst>
        </pc:spChg>
        <pc:spChg chg="del mod ord topLvl">
          <ac:chgData name="서민경" userId="9f2831fd-ad27-47ab-81eb-589ba7404129" providerId="ADAL" clId="{3DCFC456-E595-4885-B31A-04C814D165D8}" dt="2021-11-30T12:30:47.095" v="5698" actId="478"/>
          <ac:spMkLst>
            <pc:docMk/>
            <pc:sldMk cId="3385784003" sldId="403"/>
            <ac:spMk id="25" creationId="{5A869071-97FA-43B6-BBB2-57191475E6D3}"/>
          </ac:spMkLst>
        </pc:spChg>
        <pc:spChg chg="del mod topLvl">
          <ac:chgData name="서민경" userId="9f2831fd-ad27-47ab-81eb-589ba7404129" providerId="ADAL" clId="{3DCFC456-E595-4885-B31A-04C814D165D8}" dt="2021-11-26T07:09:14.595" v="379" actId="478"/>
          <ac:spMkLst>
            <pc:docMk/>
            <pc:sldMk cId="3385784003" sldId="403"/>
            <ac:spMk id="26" creationId="{549F72AA-3713-4627-AE13-11D8EFBCC017}"/>
          </ac:spMkLst>
        </pc:spChg>
        <pc:spChg chg="del mod ord topLvl">
          <ac:chgData name="서민경" userId="9f2831fd-ad27-47ab-81eb-589ba7404129" providerId="ADAL" clId="{3DCFC456-E595-4885-B31A-04C814D165D8}" dt="2021-11-26T07:12:27.841" v="466" actId="478"/>
          <ac:spMkLst>
            <pc:docMk/>
            <pc:sldMk cId="3385784003" sldId="403"/>
            <ac:spMk id="27" creationId="{68A61CE2-EE67-4C48-808A-211556D406D1}"/>
          </ac:spMkLst>
        </pc:spChg>
        <pc:spChg chg="del mod ord topLvl">
          <ac:chgData name="서민경" userId="9f2831fd-ad27-47ab-81eb-589ba7404129" providerId="ADAL" clId="{3DCFC456-E595-4885-B31A-04C814D165D8}" dt="2021-11-26T07:14:57.257" v="496" actId="478"/>
          <ac:spMkLst>
            <pc:docMk/>
            <pc:sldMk cId="3385784003" sldId="403"/>
            <ac:spMk id="28" creationId="{5AFF9BEA-969C-4756-93AF-DF5F0642916B}"/>
          </ac:spMkLst>
        </pc:spChg>
        <pc:spChg chg="del mod topLvl">
          <ac:chgData name="서민경" userId="9f2831fd-ad27-47ab-81eb-589ba7404129" providerId="ADAL" clId="{3DCFC456-E595-4885-B31A-04C814D165D8}" dt="2021-11-26T07:09:15.671" v="380" actId="478"/>
          <ac:spMkLst>
            <pc:docMk/>
            <pc:sldMk cId="3385784003" sldId="403"/>
            <ac:spMk id="29" creationId="{D7B034D5-C240-4E9B-B2CB-D0A4D46E1FEC}"/>
          </ac:spMkLst>
        </pc:spChg>
        <pc:spChg chg="add del mod">
          <ac:chgData name="서민경" userId="9f2831fd-ad27-47ab-81eb-589ba7404129" providerId="ADAL" clId="{3DCFC456-E595-4885-B31A-04C814D165D8}" dt="2021-11-30T12:36:35.346" v="5768" actId="478"/>
          <ac:spMkLst>
            <pc:docMk/>
            <pc:sldMk cId="3385784003" sldId="403"/>
            <ac:spMk id="30" creationId="{5CC91913-1305-441D-9AEC-5EBE4537ED26}"/>
          </ac:spMkLst>
        </pc:spChg>
        <pc:spChg chg="add del mod">
          <ac:chgData name="서민경" userId="9f2831fd-ad27-47ab-81eb-589ba7404129" providerId="ADAL" clId="{3DCFC456-E595-4885-B31A-04C814D165D8}" dt="2021-11-26T06:58:56.111" v="158" actId="478"/>
          <ac:spMkLst>
            <pc:docMk/>
            <pc:sldMk cId="3385784003" sldId="403"/>
            <ac:spMk id="37" creationId="{CD76421F-F86C-42AB-A2BD-A7D3A8990929}"/>
          </ac:spMkLst>
        </pc:spChg>
        <pc:spChg chg="add del mod">
          <ac:chgData name="서민경" userId="9f2831fd-ad27-47ab-81eb-589ba7404129" providerId="ADAL" clId="{3DCFC456-E595-4885-B31A-04C814D165D8}" dt="2021-11-26T07:02:15.161" v="229"/>
          <ac:spMkLst>
            <pc:docMk/>
            <pc:sldMk cId="3385784003" sldId="403"/>
            <ac:spMk id="38" creationId="{DE304F95-BBD5-4843-824E-E88B7D812442}"/>
          </ac:spMkLst>
        </pc:spChg>
        <pc:spChg chg="add del mod">
          <ac:chgData name="서민경" userId="9f2831fd-ad27-47ab-81eb-589ba7404129" providerId="ADAL" clId="{3DCFC456-E595-4885-B31A-04C814D165D8}" dt="2021-11-26T07:02:28.553" v="235"/>
          <ac:spMkLst>
            <pc:docMk/>
            <pc:sldMk cId="3385784003" sldId="403"/>
            <ac:spMk id="39" creationId="{5DDA6266-C8F3-4BB5-B8F4-9442241B0150}"/>
          </ac:spMkLst>
        </pc:spChg>
        <pc:spChg chg="mod">
          <ac:chgData name="서민경" userId="9f2831fd-ad27-47ab-81eb-589ba7404129" providerId="ADAL" clId="{3DCFC456-E595-4885-B31A-04C814D165D8}" dt="2021-11-26T07:00:27.943" v="192"/>
          <ac:spMkLst>
            <pc:docMk/>
            <pc:sldMk cId="3385784003" sldId="403"/>
            <ac:spMk id="40" creationId="{15173464-14E9-41A4-87B0-D183B81C4E50}"/>
          </ac:spMkLst>
        </pc:spChg>
        <pc:spChg chg="mod">
          <ac:chgData name="서민경" userId="9f2831fd-ad27-47ab-81eb-589ba7404129" providerId="ADAL" clId="{3DCFC456-E595-4885-B31A-04C814D165D8}" dt="2021-11-26T07:01:34.999" v="217"/>
          <ac:spMkLst>
            <pc:docMk/>
            <pc:sldMk cId="3385784003" sldId="403"/>
            <ac:spMk id="41" creationId="{6393CFA3-2DEF-42C2-BE4A-4B46B7919F4E}"/>
          </ac:spMkLst>
        </pc:spChg>
        <pc:spChg chg="del mod">
          <ac:chgData name="서민경" userId="9f2831fd-ad27-47ab-81eb-589ba7404129" providerId="ADAL" clId="{3DCFC456-E595-4885-B31A-04C814D165D8}" dt="2021-11-26T07:02:15.161" v="229"/>
          <ac:spMkLst>
            <pc:docMk/>
            <pc:sldMk cId="3385784003" sldId="403"/>
            <ac:spMk id="42" creationId="{8AAF3EB8-0871-4D08-81B6-515A03FBBEB5}"/>
          </ac:spMkLst>
        </pc:spChg>
        <pc:spChg chg="del mod">
          <ac:chgData name="서민경" userId="9f2831fd-ad27-47ab-81eb-589ba7404129" providerId="ADAL" clId="{3DCFC456-E595-4885-B31A-04C814D165D8}" dt="2021-11-26T07:02:28.553" v="235"/>
          <ac:spMkLst>
            <pc:docMk/>
            <pc:sldMk cId="3385784003" sldId="403"/>
            <ac:spMk id="43" creationId="{B22DCA54-B94E-4472-B127-C0421AC93789}"/>
          </ac:spMkLst>
        </pc:spChg>
        <pc:spChg chg="add del mod">
          <ac:chgData name="서민경" userId="9f2831fd-ad27-47ab-81eb-589ba7404129" providerId="ADAL" clId="{3DCFC456-E595-4885-B31A-04C814D165D8}" dt="2021-11-26T07:05:38.483" v="285"/>
          <ac:spMkLst>
            <pc:docMk/>
            <pc:sldMk cId="3385784003" sldId="403"/>
            <ac:spMk id="44" creationId="{2AB85B61-8A4B-4DE3-B2CE-2DFB84D568AC}"/>
          </ac:spMkLst>
        </pc:spChg>
        <pc:spChg chg="add del mod">
          <ac:chgData name="서민경" userId="9f2831fd-ad27-47ab-81eb-589ba7404129" providerId="ADAL" clId="{3DCFC456-E595-4885-B31A-04C814D165D8}" dt="2021-11-26T07:05:38.483" v="285"/>
          <ac:spMkLst>
            <pc:docMk/>
            <pc:sldMk cId="3385784003" sldId="403"/>
            <ac:spMk id="46" creationId="{4438EE09-D9D7-45BA-AE6D-69210A14D570}"/>
          </ac:spMkLst>
        </pc:spChg>
        <pc:spChg chg="add del mod">
          <ac:chgData name="서민경" userId="9f2831fd-ad27-47ab-81eb-589ba7404129" providerId="ADAL" clId="{3DCFC456-E595-4885-B31A-04C814D165D8}" dt="2021-11-26T07:05:38.483" v="285"/>
          <ac:spMkLst>
            <pc:docMk/>
            <pc:sldMk cId="3385784003" sldId="403"/>
            <ac:spMk id="47" creationId="{61CD1BFE-6A76-4612-9BA4-312E5B006C62}"/>
          </ac:spMkLst>
        </pc:spChg>
        <pc:spChg chg="mod">
          <ac:chgData name="서민경" userId="9f2831fd-ad27-47ab-81eb-589ba7404129" providerId="ADAL" clId="{3DCFC456-E595-4885-B31A-04C814D165D8}" dt="2021-11-26T07:03:51.441" v="249"/>
          <ac:spMkLst>
            <pc:docMk/>
            <pc:sldMk cId="3385784003" sldId="403"/>
            <ac:spMk id="48" creationId="{B30CB5FB-3B10-4EFA-93CD-3E2CA2259F2E}"/>
          </ac:spMkLst>
        </pc:spChg>
        <pc:spChg chg="add del mod">
          <ac:chgData name="서민경" userId="9f2831fd-ad27-47ab-81eb-589ba7404129" providerId="ADAL" clId="{3DCFC456-E595-4885-B31A-04C814D165D8}" dt="2021-11-26T07:05:38.483" v="285"/>
          <ac:spMkLst>
            <pc:docMk/>
            <pc:sldMk cId="3385784003" sldId="403"/>
            <ac:spMk id="49" creationId="{C6C736B8-F617-4DFA-8B82-2FE06D54F414}"/>
          </ac:spMkLst>
        </pc:spChg>
        <pc:spChg chg="mod">
          <ac:chgData name="서민경" userId="9f2831fd-ad27-47ab-81eb-589ba7404129" providerId="ADAL" clId="{3DCFC456-E595-4885-B31A-04C814D165D8}" dt="2021-11-26T07:04:16.554" v="253"/>
          <ac:spMkLst>
            <pc:docMk/>
            <pc:sldMk cId="3385784003" sldId="403"/>
            <ac:spMk id="50" creationId="{FD738D3C-E41A-472B-B7A5-879C6E3CBB21}"/>
          </ac:spMkLst>
        </pc:spChg>
        <pc:spChg chg="mod">
          <ac:chgData name="서민경" userId="9f2831fd-ad27-47ab-81eb-589ba7404129" providerId="ADAL" clId="{3DCFC456-E595-4885-B31A-04C814D165D8}" dt="2021-11-26T07:04:31.849" v="259"/>
          <ac:spMkLst>
            <pc:docMk/>
            <pc:sldMk cId="3385784003" sldId="403"/>
            <ac:spMk id="51" creationId="{B15C8AD8-9C7C-4320-93EC-610F2C3E3231}"/>
          </ac:spMkLst>
        </pc:spChg>
        <pc:spChg chg="mod">
          <ac:chgData name="서민경" userId="9f2831fd-ad27-47ab-81eb-589ba7404129" providerId="ADAL" clId="{3DCFC456-E595-4885-B31A-04C814D165D8}" dt="2021-11-26T07:04:31.849" v="259"/>
          <ac:spMkLst>
            <pc:docMk/>
            <pc:sldMk cId="3385784003" sldId="403"/>
            <ac:spMk id="52" creationId="{C34D59CD-8993-473C-95CD-440649E3F54A}"/>
          </ac:spMkLst>
        </pc:spChg>
        <pc:spChg chg="mod">
          <ac:chgData name="서민경" userId="9f2831fd-ad27-47ab-81eb-589ba7404129" providerId="ADAL" clId="{3DCFC456-E595-4885-B31A-04C814D165D8}" dt="2021-11-26T07:04:31.849" v="259"/>
          <ac:spMkLst>
            <pc:docMk/>
            <pc:sldMk cId="3385784003" sldId="403"/>
            <ac:spMk id="53" creationId="{0380D911-2631-4644-8500-60658D05BB3F}"/>
          </ac:spMkLst>
        </pc:spChg>
        <pc:spChg chg="mod">
          <ac:chgData name="서민경" userId="9f2831fd-ad27-47ab-81eb-589ba7404129" providerId="ADAL" clId="{3DCFC456-E595-4885-B31A-04C814D165D8}" dt="2021-11-26T07:04:31.849" v="259"/>
          <ac:spMkLst>
            <pc:docMk/>
            <pc:sldMk cId="3385784003" sldId="403"/>
            <ac:spMk id="54" creationId="{7FB2D1C1-DE76-4543-A258-DCA5EF977A63}"/>
          </ac:spMkLst>
        </pc:spChg>
        <pc:spChg chg="mod">
          <ac:chgData name="서민경" userId="9f2831fd-ad27-47ab-81eb-589ba7404129" providerId="ADAL" clId="{3DCFC456-E595-4885-B31A-04C814D165D8}" dt="2021-11-26T07:04:31.849" v="259"/>
          <ac:spMkLst>
            <pc:docMk/>
            <pc:sldMk cId="3385784003" sldId="403"/>
            <ac:spMk id="55" creationId="{F65EC7AE-15C3-4138-B41E-CD11189198EE}"/>
          </ac:spMkLst>
        </pc:spChg>
        <pc:spChg chg="mod">
          <ac:chgData name="서민경" userId="9f2831fd-ad27-47ab-81eb-589ba7404129" providerId="ADAL" clId="{3DCFC456-E595-4885-B31A-04C814D165D8}" dt="2021-11-26T07:04:31.849" v="259"/>
          <ac:spMkLst>
            <pc:docMk/>
            <pc:sldMk cId="3385784003" sldId="403"/>
            <ac:spMk id="56" creationId="{C6F76FFF-5627-49B5-AD64-C5AEEAE0D596}"/>
          </ac:spMkLst>
        </pc:spChg>
        <pc:spChg chg="mod">
          <ac:chgData name="서민경" userId="9f2831fd-ad27-47ab-81eb-589ba7404129" providerId="ADAL" clId="{3DCFC456-E595-4885-B31A-04C814D165D8}" dt="2021-11-26T07:04:31.849" v="259"/>
          <ac:spMkLst>
            <pc:docMk/>
            <pc:sldMk cId="3385784003" sldId="403"/>
            <ac:spMk id="57" creationId="{E1F60996-A9CF-4662-AC5A-353537B80C64}"/>
          </ac:spMkLst>
        </pc:spChg>
        <pc:spChg chg="mod">
          <ac:chgData name="서민경" userId="9f2831fd-ad27-47ab-81eb-589ba7404129" providerId="ADAL" clId="{3DCFC456-E595-4885-B31A-04C814D165D8}" dt="2021-11-26T07:04:31.849" v="259"/>
          <ac:spMkLst>
            <pc:docMk/>
            <pc:sldMk cId="3385784003" sldId="403"/>
            <ac:spMk id="58" creationId="{2AA4EBF1-E19A-4786-B7B7-2DA25C5DEF56}"/>
          </ac:spMkLst>
        </pc:spChg>
        <pc:spChg chg="mod">
          <ac:chgData name="서민경" userId="9f2831fd-ad27-47ab-81eb-589ba7404129" providerId="ADAL" clId="{3DCFC456-E595-4885-B31A-04C814D165D8}" dt="2021-11-26T07:04:31.849" v="259"/>
          <ac:spMkLst>
            <pc:docMk/>
            <pc:sldMk cId="3385784003" sldId="403"/>
            <ac:spMk id="59" creationId="{7C4CF8A2-A215-445D-927E-0B16DF9B0C65}"/>
          </ac:spMkLst>
        </pc:spChg>
        <pc:spChg chg="add mod">
          <ac:chgData name="서민경" userId="9f2831fd-ad27-47ab-81eb-589ba7404129" providerId="ADAL" clId="{3DCFC456-E595-4885-B31A-04C814D165D8}" dt="2021-12-01T12:50:06.616" v="12173" actId="14100"/>
          <ac:spMkLst>
            <pc:docMk/>
            <pc:sldMk cId="3385784003" sldId="403"/>
            <ac:spMk id="60" creationId="{774D64ED-D2EC-48C0-97CB-B490BAD2847E}"/>
          </ac:spMkLst>
        </pc:spChg>
        <pc:spChg chg="mod">
          <ac:chgData name="서민경" userId="9f2831fd-ad27-47ab-81eb-589ba7404129" providerId="ADAL" clId="{3DCFC456-E595-4885-B31A-04C814D165D8}" dt="2021-11-26T07:04:31.849" v="259"/>
          <ac:spMkLst>
            <pc:docMk/>
            <pc:sldMk cId="3385784003" sldId="403"/>
            <ac:spMk id="60" creationId="{AB259427-97D2-43CD-969D-7795D0A88207}"/>
          </ac:spMkLst>
        </pc:spChg>
        <pc:spChg chg="mod">
          <ac:chgData name="서민경" userId="9f2831fd-ad27-47ab-81eb-589ba7404129" providerId="ADAL" clId="{3DCFC456-E595-4885-B31A-04C814D165D8}" dt="2021-11-26T07:04:31.849" v="259"/>
          <ac:spMkLst>
            <pc:docMk/>
            <pc:sldMk cId="3385784003" sldId="403"/>
            <ac:spMk id="61" creationId="{101F38BD-8906-4977-813C-67322F890D28}"/>
          </ac:spMkLst>
        </pc:spChg>
        <pc:spChg chg="mod">
          <ac:chgData name="서민경" userId="9f2831fd-ad27-47ab-81eb-589ba7404129" providerId="ADAL" clId="{3DCFC456-E595-4885-B31A-04C814D165D8}" dt="2021-11-26T07:04:31.849" v="259"/>
          <ac:spMkLst>
            <pc:docMk/>
            <pc:sldMk cId="3385784003" sldId="403"/>
            <ac:spMk id="62" creationId="{B3466F0F-758C-43C5-A5BE-B5D054D4EDA3}"/>
          </ac:spMkLst>
        </pc:spChg>
        <pc:spChg chg="mod">
          <ac:chgData name="서민경" userId="9f2831fd-ad27-47ab-81eb-589ba7404129" providerId="ADAL" clId="{3DCFC456-E595-4885-B31A-04C814D165D8}" dt="2021-11-26T07:04:31.849" v="259"/>
          <ac:spMkLst>
            <pc:docMk/>
            <pc:sldMk cId="3385784003" sldId="403"/>
            <ac:spMk id="63" creationId="{080F5E22-24DF-45A2-9D5B-21AECC0E7C81}"/>
          </ac:spMkLst>
        </pc:spChg>
        <pc:spChg chg="add mod">
          <ac:chgData name="서민경" userId="9f2831fd-ad27-47ab-81eb-589ba7404129" providerId="ADAL" clId="{3DCFC456-E595-4885-B31A-04C814D165D8}" dt="2021-12-01T02:18:25.151" v="8177" actId="12789"/>
          <ac:spMkLst>
            <pc:docMk/>
            <pc:sldMk cId="3385784003" sldId="403"/>
            <ac:spMk id="63" creationId="{46941D7F-A03F-40A3-99F0-3E0B8A99FD40}"/>
          </ac:spMkLst>
        </pc:spChg>
        <pc:spChg chg="mod">
          <ac:chgData name="서민경" userId="9f2831fd-ad27-47ab-81eb-589ba7404129" providerId="ADAL" clId="{3DCFC456-E595-4885-B31A-04C814D165D8}" dt="2021-11-26T07:04:31.849" v="259"/>
          <ac:spMkLst>
            <pc:docMk/>
            <pc:sldMk cId="3385784003" sldId="403"/>
            <ac:spMk id="64" creationId="{97086D8C-6997-49DA-A4C7-F113DA49C7F6}"/>
          </ac:spMkLst>
        </pc:spChg>
        <pc:spChg chg="mod">
          <ac:chgData name="서민경" userId="9f2831fd-ad27-47ab-81eb-589ba7404129" providerId="ADAL" clId="{3DCFC456-E595-4885-B31A-04C814D165D8}" dt="2021-11-26T07:04:31.849" v="259"/>
          <ac:spMkLst>
            <pc:docMk/>
            <pc:sldMk cId="3385784003" sldId="403"/>
            <ac:spMk id="65" creationId="{E7CDCDF1-0C93-44F1-8E50-2EE6FEE85E7F}"/>
          </ac:spMkLst>
        </pc:spChg>
        <pc:spChg chg="mod">
          <ac:chgData name="서민경" userId="9f2831fd-ad27-47ab-81eb-589ba7404129" providerId="ADAL" clId="{3DCFC456-E595-4885-B31A-04C814D165D8}" dt="2021-11-26T07:04:31.849" v="259"/>
          <ac:spMkLst>
            <pc:docMk/>
            <pc:sldMk cId="3385784003" sldId="403"/>
            <ac:spMk id="66" creationId="{E08A33DD-D9C1-48B3-954A-49ADA997602F}"/>
          </ac:spMkLst>
        </pc:spChg>
        <pc:spChg chg="mod">
          <ac:chgData name="서민경" userId="9f2831fd-ad27-47ab-81eb-589ba7404129" providerId="ADAL" clId="{3DCFC456-E595-4885-B31A-04C814D165D8}" dt="2021-11-26T07:04:57.465" v="266"/>
          <ac:spMkLst>
            <pc:docMk/>
            <pc:sldMk cId="3385784003" sldId="403"/>
            <ac:spMk id="67" creationId="{BD345F45-DD94-4428-B72C-8446DEA928C8}"/>
          </ac:spMkLst>
        </pc:spChg>
        <pc:spChg chg="mod">
          <ac:chgData name="서민경" userId="9f2831fd-ad27-47ab-81eb-589ba7404129" providerId="ADAL" clId="{3DCFC456-E595-4885-B31A-04C814D165D8}" dt="2021-11-26T07:04:57.465" v="266"/>
          <ac:spMkLst>
            <pc:docMk/>
            <pc:sldMk cId="3385784003" sldId="403"/>
            <ac:spMk id="68" creationId="{8211D62D-B0D4-4ED2-AAD6-C6B0CB27CFF6}"/>
          </ac:spMkLst>
        </pc:spChg>
        <pc:spChg chg="mod">
          <ac:chgData name="서민경" userId="9f2831fd-ad27-47ab-81eb-589ba7404129" providerId="ADAL" clId="{3DCFC456-E595-4885-B31A-04C814D165D8}" dt="2021-11-26T07:04:57.465" v="266"/>
          <ac:spMkLst>
            <pc:docMk/>
            <pc:sldMk cId="3385784003" sldId="403"/>
            <ac:spMk id="69" creationId="{3A5C85B8-7F75-4215-9960-95AC25E8FBE0}"/>
          </ac:spMkLst>
        </pc:spChg>
        <pc:spChg chg="mod">
          <ac:chgData name="서민경" userId="9f2831fd-ad27-47ab-81eb-589ba7404129" providerId="ADAL" clId="{3DCFC456-E595-4885-B31A-04C814D165D8}" dt="2021-11-26T07:04:57.465" v="266"/>
          <ac:spMkLst>
            <pc:docMk/>
            <pc:sldMk cId="3385784003" sldId="403"/>
            <ac:spMk id="70" creationId="{7A3342EF-3DA9-4215-BD95-38281661C021}"/>
          </ac:spMkLst>
        </pc:spChg>
        <pc:spChg chg="mod">
          <ac:chgData name="서민경" userId="9f2831fd-ad27-47ab-81eb-589ba7404129" providerId="ADAL" clId="{3DCFC456-E595-4885-B31A-04C814D165D8}" dt="2021-11-26T07:04:57.465" v="266"/>
          <ac:spMkLst>
            <pc:docMk/>
            <pc:sldMk cId="3385784003" sldId="403"/>
            <ac:spMk id="71" creationId="{0650D9B8-3DF5-4765-A89C-F92A9C871FA0}"/>
          </ac:spMkLst>
        </pc:spChg>
        <pc:spChg chg="mod">
          <ac:chgData name="서민경" userId="9f2831fd-ad27-47ab-81eb-589ba7404129" providerId="ADAL" clId="{3DCFC456-E595-4885-B31A-04C814D165D8}" dt="2021-11-26T07:04:57.465" v="266"/>
          <ac:spMkLst>
            <pc:docMk/>
            <pc:sldMk cId="3385784003" sldId="403"/>
            <ac:spMk id="72" creationId="{3CB6811B-566B-4D2A-A973-4E68E6A0BFA1}"/>
          </ac:spMkLst>
        </pc:spChg>
        <pc:spChg chg="mod">
          <ac:chgData name="서민경" userId="9f2831fd-ad27-47ab-81eb-589ba7404129" providerId="ADAL" clId="{3DCFC456-E595-4885-B31A-04C814D165D8}" dt="2021-11-26T07:04:57.465" v="266"/>
          <ac:spMkLst>
            <pc:docMk/>
            <pc:sldMk cId="3385784003" sldId="403"/>
            <ac:spMk id="73" creationId="{EC02D807-42C0-4D5D-936D-1E964F340E95}"/>
          </ac:spMkLst>
        </pc:spChg>
        <pc:spChg chg="mod">
          <ac:chgData name="서민경" userId="9f2831fd-ad27-47ab-81eb-589ba7404129" providerId="ADAL" clId="{3DCFC456-E595-4885-B31A-04C814D165D8}" dt="2021-11-26T07:04:57.465" v="266"/>
          <ac:spMkLst>
            <pc:docMk/>
            <pc:sldMk cId="3385784003" sldId="403"/>
            <ac:spMk id="74" creationId="{E6825929-D145-42ED-9DD9-CB1D7B341494}"/>
          </ac:spMkLst>
        </pc:spChg>
        <pc:spChg chg="mod">
          <ac:chgData name="서민경" userId="9f2831fd-ad27-47ab-81eb-589ba7404129" providerId="ADAL" clId="{3DCFC456-E595-4885-B31A-04C814D165D8}" dt="2021-11-26T07:04:57.465" v="266"/>
          <ac:spMkLst>
            <pc:docMk/>
            <pc:sldMk cId="3385784003" sldId="403"/>
            <ac:spMk id="75" creationId="{36932E2D-35E3-4435-B92E-B3CB9212B967}"/>
          </ac:spMkLst>
        </pc:spChg>
        <pc:spChg chg="mod">
          <ac:chgData name="서민경" userId="9f2831fd-ad27-47ab-81eb-589ba7404129" providerId="ADAL" clId="{3DCFC456-E595-4885-B31A-04C814D165D8}" dt="2021-11-26T07:04:57.465" v="266"/>
          <ac:spMkLst>
            <pc:docMk/>
            <pc:sldMk cId="3385784003" sldId="403"/>
            <ac:spMk id="76" creationId="{2BFBF016-CEF2-4EED-905C-B30E31C6377B}"/>
          </ac:spMkLst>
        </pc:spChg>
        <pc:spChg chg="mod">
          <ac:chgData name="서민경" userId="9f2831fd-ad27-47ab-81eb-589ba7404129" providerId="ADAL" clId="{3DCFC456-E595-4885-B31A-04C814D165D8}" dt="2021-11-26T07:04:57.465" v="266"/>
          <ac:spMkLst>
            <pc:docMk/>
            <pc:sldMk cId="3385784003" sldId="403"/>
            <ac:spMk id="77" creationId="{821E05EA-F984-4847-92FD-F77D2FADDFDC}"/>
          </ac:spMkLst>
        </pc:spChg>
        <pc:spChg chg="mod">
          <ac:chgData name="서민경" userId="9f2831fd-ad27-47ab-81eb-589ba7404129" providerId="ADAL" clId="{3DCFC456-E595-4885-B31A-04C814D165D8}" dt="2021-11-26T07:04:57.465" v="266"/>
          <ac:spMkLst>
            <pc:docMk/>
            <pc:sldMk cId="3385784003" sldId="403"/>
            <ac:spMk id="78" creationId="{C8B279D4-D0F9-41A9-8416-5EE6F1DF8648}"/>
          </ac:spMkLst>
        </pc:spChg>
        <pc:spChg chg="mod">
          <ac:chgData name="서민경" userId="9f2831fd-ad27-47ab-81eb-589ba7404129" providerId="ADAL" clId="{3DCFC456-E595-4885-B31A-04C814D165D8}" dt="2021-11-26T07:04:57.465" v="266"/>
          <ac:spMkLst>
            <pc:docMk/>
            <pc:sldMk cId="3385784003" sldId="403"/>
            <ac:spMk id="79" creationId="{FFA8E15A-7A73-4217-B6B7-B401340DD55F}"/>
          </ac:spMkLst>
        </pc:spChg>
        <pc:spChg chg="mod">
          <ac:chgData name="서민경" userId="9f2831fd-ad27-47ab-81eb-589ba7404129" providerId="ADAL" clId="{3DCFC456-E595-4885-B31A-04C814D165D8}" dt="2021-11-26T07:04:57.465" v="266"/>
          <ac:spMkLst>
            <pc:docMk/>
            <pc:sldMk cId="3385784003" sldId="403"/>
            <ac:spMk id="80" creationId="{9D2B46F7-A312-42F2-AB5A-2D607FB3F7F1}"/>
          </ac:spMkLst>
        </pc:spChg>
        <pc:spChg chg="mod">
          <ac:chgData name="서민경" userId="9f2831fd-ad27-47ab-81eb-589ba7404129" providerId="ADAL" clId="{3DCFC456-E595-4885-B31A-04C814D165D8}" dt="2021-11-26T07:04:57.465" v="266"/>
          <ac:spMkLst>
            <pc:docMk/>
            <pc:sldMk cId="3385784003" sldId="403"/>
            <ac:spMk id="81" creationId="{3A70EFB0-0A4E-46FF-9FB5-52B992A8BEF6}"/>
          </ac:spMkLst>
        </pc:spChg>
        <pc:spChg chg="mod">
          <ac:chgData name="서민경" userId="9f2831fd-ad27-47ab-81eb-589ba7404129" providerId="ADAL" clId="{3DCFC456-E595-4885-B31A-04C814D165D8}" dt="2021-11-26T07:04:57.465" v="266"/>
          <ac:spMkLst>
            <pc:docMk/>
            <pc:sldMk cId="3385784003" sldId="403"/>
            <ac:spMk id="82" creationId="{F19D1147-8C87-4B0F-9632-352DAE097250}"/>
          </ac:spMkLst>
        </pc:spChg>
        <pc:spChg chg="add del mod">
          <ac:chgData name="서민경" userId="9f2831fd-ad27-47ab-81eb-589ba7404129" providerId="ADAL" clId="{3DCFC456-E595-4885-B31A-04C814D165D8}" dt="2021-11-26T07:05:38.483" v="285"/>
          <ac:spMkLst>
            <pc:docMk/>
            <pc:sldMk cId="3385784003" sldId="403"/>
            <ac:spMk id="83" creationId="{D0514DA6-0E6F-4B46-B7A9-4AE39F18608C}"/>
          </ac:spMkLst>
        </pc:spChg>
        <pc:spChg chg="del mod">
          <ac:chgData name="서민경" userId="9f2831fd-ad27-47ab-81eb-589ba7404129" providerId="ADAL" clId="{3DCFC456-E595-4885-B31A-04C814D165D8}" dt="2021-11-26T07:05:55.962" v="295" actId="478"/>
          <ac:spMkLst>
            <pc:docMk/>
            <pc:sldMk cId="3385784003" sldId="403"/>
            <ac:spMk id="84" creationId="{EC392782-0444-47B6-B437-545EACE16332}"/>
          </ac:spMkLst>
        </pc:spChg>
        <pc:spChg chg="del mod">
          <ac:chgData name="서민경" userId="9f2831fd-ad27-47ab-81eb-589ba7404129" providerId="ADAL" clId="{3DCFC456-E595-4885-B31A-04C814D165D8}" dt="2021-11-26T07:05:55.962" v="295" actId="478"/>
          <ac:spMkLst>
            <pc:docMk/>
            <pc:sldMk cId="3385784003" sldId="403"/>
            <ac:spMk id="85" creationId="{9AD26D56-8FFF-47CB-A539-225D86081F39}"/>
          </ac:spMkLst>
        </pc:spChg>
        <pc:spChg chg="del mod">
          <ac:chgData name="서민경" userId="9f2831fd-ad27-47ab-81eb-589ba7404129" providerId="ADAL" clId="{3DCFC456-E595-4885-B31A-04C814D165D8}" dt="2021-11-26T07:05:55.962" v="295" actId="478"/>
          <ac:spMkLst>
            <pc:docMk/>
            <pc:sldMk cId="3385784003" sldId="403"/>
            <ac:spMk id="86" creationId="{34DEA1AD-C4E2-47C8-B826-747E0D7466A8}"/>
          </ac:spMkLst>
        </pc:spChg>
        <pc:spChg chg="del mod">
          <ac:chgData name="서민경" userId="9f2831fd-ad27-47ab-81eb-589ba7404129" providerId="ADAL" clId="{3DCFC456-E595-4885-B31A-04C814D165D8}" dt="2021-11-26T07:05:55.962" v="295" actId="478"/>
          <ac:spMkLst>
            <pc:docMk/>
            <pc:sldMk cId="3385784003" sldId="403"/>
            <ac:spMk id="87" creationId="{DEBABB38-88BA-4466-8F1E-18B371623887}"/>
          </ac:spMkLst>
        </pc:spChg>
        <pc:spChg chg="del mod topLvl">
          <ac:chgData name="서민경" userId="9f2831fd-ad27-47ab-81eb-589ba7404129" providerId="ADAL" clId="{3DCFC456-E595-4885-B31A-04C814D165D8}" dt="2021-11-30T12:30:47.095" v="5698" actId="478"/>
          <ac:spMkLst>
            <pc:docMk/>
            <pc:sldMk cId="3385784003" sldId="403"/>
            <ac:spMk id="88" creationId="{EC5477B9-832F-4428-BED9-34A0A85F7A01}"/>
          </ac:spMkLst>
        </pc:spChg>
        <pc:spChg chg="del mod topLvl">
          <ac:chgData name="서민경" userId="9f2831fd-ad27-47ab-81eb-589ba7404129" providerId="ADAL" clId="{3DCFC456-E595-4885-B31A-04C814D165D8}" dt="2021-11-30T12:30:47.095" v="5698" actId="478"/>
          <ac:spMkLst>
            <pc:docMk/>
            <pc:sldMk cId="3385784003" sldId="403"/>
            <ac:spMk id="89" creationId="{6BAF5A88-CAA0-40C2-B1CA-C83FF5EFFE57}"/>
          </ac:spMkLst>
        </pc:spChg>
        <pc:spChg chg="del mod topLvl">
          <ac:chgData name="서민경" userId="9f2831fd-ad27-47ab-81eb-589ba7404129" providerId="ADAL" clId="{3DCFC456-E595-4885-B31A-04C814D165D8}" dt="2021-11-30T12:30:47.095" v="5698" actId="478"/>
          <ac:spMkLst>
            <pc:docMk/>
            <pc:sldMk cId="3385784003" sldId="403"/>
            <ac:spMk id="90" creationId="{5724C182-6211-495F-A5D1-A4D3F7DE816B}"/>
          </ac:spMkLst>
        </pc:spChg>
        <pc:spChg chg="del mod">
          <ac:chgData name="서민경" userId="9f2831fd-ad27-47ab-81eb-589ba7404129" providerId="ADAL" clId="{3DCFC456-E595-4885-B31A-04C814D165D8}" dt="2021-11-26T07:05:55.962" v="295" actId="478"/>
          <ac:spMkLst>
            <pc:docMk/>
            <pc:sldMk cId="3385784003" sldId="403"/>
            <ac:spMk id="91" creationId="{B2444727-C792-47F4-A649-43B84FA49FC5}"/>
          </ac:spMkLst>
        </pc:spChg>
        <pc:spChg chg="del mod">
          <ac:chgData name="서민경" userId="9f2831fd-ad27-47ab-81eb-589ba7404129" providerId="ADAL" clId="{3DCFC456-E595-4885-B31A-04C814D165D8}" dt="2021-11-26T07:05:55.962" v="295" actId="478"/>
          <ac:spMkLst>
            <pc:docMk/>
            <pc:sldMk cId="3385784003" sldId="403"/>
            <ac:spMk id="92" creationId="{DC8E837B-5894-4F20-84FF-BD9A2A91A964}"/>
          </ac:spMkLst>
        </pc:spChg>
        <pc:spChg chg="del mod">
          <ac:chgData name="서민경" userId="9f2831fd-ad27-47ab-81eb-589ba7404129" providerId="ADAL" clId="{3DCFC456-E595-4885-B31A-04C814D165D8}" dt="2021-11-26T07:05:55.962" v="295" actId="478"/>
          <ac:spMkLst>
            <pc:docMk/>
            <pc:sldMk cId="3385784003" sldId="403"/>
            <ac:spMk id="93" creationId="{7971F6BE-4721-49FB-AB91-1C89FF3C34DE}"/>
          </ac:spMkLst>
        </pc:spChg>
        <pc:spChg chg="del mod topLvl">
          <ac:chgData name="서민경" userId="9f2831fd-ad27-47ab-81eb-589ba7404129" providerId="ADAL" clId="{3DCFC456-E595-4885-B31A-04C814D165D8}" dt="2021-11-30T12:30:47.095" v="5698" actId="478"/>
          <ac:spMkLst>
            <pc:docMk/>
            <pc:sldMk cId="3385784003" sldId="403"/>
            <ac:spMk id="94" creationId="{CCF92816-3547-440E-992B-3D453977DF50}"/>
          </ac:spMkLst>
        </pc:spChg>
        <pc:spChg chg="del mod">
          <ac:chgData name="서민경" userId="9f2831fd-ad27-47ab-81eb-589ba7404129" providerId="ADAL" clId="{3DCFC456-E595-4885-B31A-04C814D165D8}" dt="2021-11-26T07:05:55.962" v="295" actId="478"/>
          <ac:spMkLst>
            <pc:docMk/>
            <pc:sldMk cId="3385784003" sldId="403"/>
            <ac:spMk id="95" creationId="{A5F00CEE-3A33-4FBE-A2B9-5B88107EABBB}"/>
          </ac:spMkLst>
        </pc:spChg>
        <pc:spChg chg="del mod">
          <ac:chgData name="서민경" userId="9f2831fd-ad27-47ab-81eb-589ba7404129" providerId="ADAL" clId="{3DCFC456-E595-4885-B31A-04C814D165D8}" dt="2021-11-26T07:05:55.962" v="295" actId="478"/>
          <ac:spMkLst>
            <pc:docMk/>
            <pc:sldMk cId="3385784003" sldId="403"/>
            <ac:spMk id="96" creationId="{3A324AE6-09DA-4504-9063-63BD219B70FB}"/>
          </ac:spMkLst>
        </pc:spChg>
        <pc:spChg chg="del mod">
          <ac:chgData name="서민경" userId="9f2831fd-ad27-47ab-81eb-589ba7404129" providerId="ADAL" clId="{3DCFC456-E595-4885-B31A-04C814D165D8}" dt="2021-11-26T07:05:55.962" v="295" actId="478"/>
          <ac:spMkLst>
            <pc:docMk/>
            <pc:sldMk cId="3385784003" sldId="403"/>
            <ac:spMk id="97" creationId="{1B71CF68-CAF4-43C5-BD94-16D57B914E30}"/>
          </ac:spMkLst>
        </pc:spChg>
        <pc:spChg chg="del mod">
          <ac:chgData name="서민경" userId="9f2831fd-ad27-47ab-81eb-589ba7404129" providerId="ADAL" clId="{3DCFC456-E595-4885-B31A-04C814D165D8}" dt="2021-11-26T07:05:55.962" v="295" actId="478"/>
          <ac:spMkLst>
            <pc:docMk/>
            <pc:sldMk cId="3385784003" sldId="403"/>
            <ac:spMk id="98" creationId="{941AF6BB-A812-48C7-8277-3BC0189F1792}"/>
          </ac:spMkLst>
        </pc:spChg>
        <pc:spChg chg="del mod">
          <ac:chgData name="서민경" userId="9f2831fd-ad27-47ab-81eb-589ba7404129" providerId="ADAL" clId="{3DCFC456-E595-4885-B31A-04C814D165D8}" dt="2021-11-26T07:05:55.962" v="295" actId="478"/>
          <ac:spMkLst>
            <pc:docMk/>
            <pc:sldMk cId="3385784003" sldId="403"/>
            <ac:spMk id="99" creationId="{72479408-BCFE-4239-BE0B-5C614CD56E13}"/>
          </ac:spMkLst>
        </pc:spChg>
        <pc:spChg chg="del mod">
          <ac:chgData name="서민경" userId="9f2831fd-ad27-47ab-81eb-589ba7404129" providerId="ADAL" clId="{3DCFC456-E595-4885-B31A-04C814D165D8}" dt="2021-11-26T07:05:55.962" v="295" actId="478"/>
          <ac:spMkLst>
            <pc:docMk/>
            <pc:sldMk cId="3385784003" sldId="403"/>
            <ac:spMk id="100" creationId="{6A1742C1-E407-40F4-90A0-22DCCC01DC37}"/>
          </ac:spMkLst>
        </pc:spChg>
        <pc:spChg chg="del mod">
          <ac:chgData name="서민경" userId="9f2831fd-ad27-47ab-81eb-589ba7404129" providerId="ADAL" clId="{3DCFC456-E595-4885-B31A-04C814D165D8}" dt="2021-11-26T07:05:55.962" v="295" actId="478"/>
          <ac:spMkLst>
            <pc:docMk/>
            <pc:sldMk cId="3385784003" sldId="403"/>
            <ac:spMk id="101" creationId="{CABEF93F-34AC-476F-B9F0-1D615FF6702D}"/>
          </ac:spMkLst>
        </pc:spChg>
        <pc:spChg chg="del mod">
          <ac:chgData name="서민경" userId="9f2831fd-ad27-47ab-81eb-589ba7404129" providerId="ADAL" clId="{3DCFC456-E595-4885-B31A-04C814D165D8}" dt="2021-11-26T07:05:55.962" v="295" actId="478"/>
          <ac:spMkLst>
            <pc:docMk/>
            <pc:sldMk cId="3385784003" sldId="403"/>
            <ac:spMk id="102" creationId="{2AF061F0-CD52-47F8-BD26-4B1DED5BDFA7}"/>
          </ac:spMkLst>
        </pc:spChg>
        <pc:spChg chg="del mod">
          <ac:chgData name="서민경" userId="9f2831fd-ad27-47ab-81eb-589ba7404129" providerId="ADAL" clId="{3DCFC456-E595-4885-B31A-04C814D165D8}" dt="2021-11-26T07:05:55.962" v="295" actId="478"/>
          <ac:spMkLst>
            <pc:docMk/>
            <pc:sldMk cId="3385784003" sldId="403"/>
            <ac:spMk id="103" creationId="{841B5B7C-D5CF-4E01-84A6-6403B3740713}"/>
          </ac:spMkLst>
        </pc:spChg>
        <pc:spChg chg="add del mod ord topLvl">
          <ac:chgData name="서민경" userId="9f2831fd-ad27-47ab-81eb-589ba7404129" providerId="ADAL" clId="{3DCFC456-E595-4885-B31A-04C814D165D8}" dt="2021-11-30T12:30:47.095" v="5698" actId="478"/>
          <ac:spMkLst>
            <pc:docMk/>
            <pc:sldMk cId="3385784003" sldId="403"/>
            <ac:spMk id="122" creationId="{275EBEE6-3707-4E95-A411-8BB1BE152068}"/>
          </ac:spMkLst>
        </pc:spChg>
        <pc:spChg chg="add del">
          <ac:chgData name="서민경" userId="9f2831fd-ad27-47ab-81eb-589ba7404129" providerId="ADAL" clId="{3DCFC456-E595-4885-B31A-04C814D165D8}" dt="2021-11-26T07:15:15.791" v="500" actId="11529"/>
          <ac:spMkLst>
            <pc:docMk/>
            <pc:sldMk cId="3385784003" sldId="403"/>
            <ac:spMk id="14357" creationId="{5C8DBC74-B97C-480F-AEDC-F8BE16681ACB}"/>
          </ac:spMkLst>
        </pc:spChg>
        <pc:spChg chg="add del mod">
          <ac:chgData name="서민경" userId="9f2831fd-ad27-47ab-81eb-589ba7404129" providerId="ADAL" clId="{3DCFC456-E595-4885-B31A-04C814D165D8}" dt="2021-11-26T07:19:40.699" v="572" actId="478"/>
          <ac:spMkLst>
            <pc:docMk/>
            <pc:sldMk cId="3385784003" sldId="403"/>
            <ac:spMk id="14358" creationId="{74CE33C4-CF98-4B0F-B132-67D094F12D9A}"/>
          </ac:spMkLst>
        </pc:spChg>
        <pc:spChg chg="add del mod">
          <ac:chgData name="서민경" userId="9f2831fd-ad27-47ab-81eb-589ba7404129" providerId="ADAL" clId="{3DCFC456-E595-4885-B31A-04C814D165D8}" dt="2021-11-26T07:18:42.970" v="558" actId="478"/>
          <ac:spMkLst>
            <pc:docMk/>
            <pc:sldMk cId="3385784003" sldId="403"/>
            <ac:spMk id="14359" creationId="{B0341DE3-9271-4B5F-A0BC-8238FDCF9E79}"/>
          </ac:spMkLst>
        </pc:spChg>
        <pc:grpChg chg="add del mod">
          <ac:chgData name="서민경" userId="9f2831fd-ad27-47ab-81eb-589ba7404129" providerId="ADAL" clId="{3DCFC456-E595-4885-B31A-04C814D165D8}" dt="2021-11-30T07:40:47.895" v="5059" actId="165"/>
          <ac:grpSpMkLst>
            <pc:docMk/>
            <pc:sldMk cId="3385784003" sldId="403"/>
            <ac:grpSpMk id="9" creationId="{1F7AEA38-A7E7-4A98-A4E4-2C60A1BEC3B3}"/>
          </ac:grpSpMkLst>
        </pc:grpChg>
        <pc:grpChg chg="add del mod">
          <ac:chgData name="서민경" userId="9f2831fd-ad27-47ab-81eb-589ba7404129" providerId="ADAL" clId="{3DCFC456-E595-4885-B31A-04C814D165D8}" dt="2021-11-26T07:08:44.705" v="369" actId="165"/>
          <ac:grpSpMkLst>
            <pc:docMk/>
            <pc:sldMk cId="3385784003" sldId="403"/>
            <ac:grpSpMk id="20" creationId="{0879D2E3-0861-4FF5-B29D-5877E3B235C1}"/>
          </ac:grpSpMkLst>
        </pc:grpChg>
        <pc:grpChg chg="add del mod">
          <ac:chgData name="서민경" userId="9f2831fd-ad27-47ab-81eb-589ba7404129" providerId="ADAL" clId="{3DCFC456-E595-4885-B31A-04C814D165D8}" dt="2021-11-30T08:41:12.013" v="5534" actId="478"/>
          <ac:grpSpMkLst>
            <pc:docMk/>
            <pc:sldMk cId="3385784003" sldId="403"/>
            <ac:grpSpMk id="26" creationId="{EC582B9B-BAA6-4EAE-9517-F66D655F330B}"/>
          </ac:grpSpMkLst>
        </pc:grpChg>
        <pc:grpChg chg="add del mod">
          <ac:chgData name="서민경" userId="9f2831fd-ad27-47ab-81eb-589ba7404129" providerId="ADAL" clId="{3DCFC456-E595-4885-B31A-04C814D165D8}" dt="2021-11-26T07:06:19.384" v="302" actId="165"/>
          <ac:grpSpMkLst>
            <pc:docMk/>
            <pc:sldMk cId="3385784003" sldId="403"/>
            <ac:grpSpMk id="14336" creationId="{2DA11988-985B-48DA-8733-9FBA3B4C8F09}"/>
          </ac:grpSpMkLst>
        </pc:grpChg>
        <pc:grpChg chg="add mod">
          <ac:chgData name="서민경" userId="9f2831fd-ad27-47ab-81eb-589ba7404129" providerId="ADAL" clId="{3DCFC456-E595-4885-B31A-04C814D165D8}" dt="2021-11-26T07:08:22.482" v="367" actId="164"/>
          <ac:grpSpMkLst>
            <pc:docMk/>
            <pc:sldMk cId="3385784003" sldId="403"/>
            <ac:grpSpMk id="14349" creationId="{B2B9DEB8-3A67-4BA1-A9C5-7CC4094F6977}"/>
          </ac:grpSpMkLst>
        </pc:grpChg>
        <pc:grpChg chg="add del mod">
          <ac:chgData name="서민경" userId="9f2831fd-ad27-47ab-81eb-589ba7404129" providerId="ADAL" clId="{3DCFC456-E595-4885-B31A-04C814D165D8}" dt="2021-11-29T05:39:26.267" v="4116" actId="165"/>
          <ac:grpSpMkLst>
            <pc:docMk/>
            <pc:sldMk cId="3385784003" sldId="403"/>
            <ac:grpSpMk id="14350" creationId="{8B5AFD7F-1333-46C8-89D5-4767767D21E7}"/>
          </ac:grpSpMkLst>
        </pc:grpChg>
        <pc:grpChg chg="add del mod">
          <ac:chgData name="서민경" userId="9f2831fd-ad27-47ab-81eb-589ba7404129" providerId="ADAL" clId="{3DCFC456-E595-4885-B31A-04C814D165D8}" dt="2021-11-26T07:08:52.965" v="372" actId="165"/>
          <ac:grpSpMkLst>
            <pc:docMk/>
            <pc:sldMk cId="3385784003" sldId="403"/>
            <ac:grpSpMk id="14351" creationId="{54B6A055-82E4-488E-BEBA-CA14EDCDCB87}"/>
          </ac:grpSpMkLst>
        </pc:grpChg>
        <pc:grpChg chg="add del mod">
          <ac:chgData name="서민경" userId="9f2831fd-ad27-47ab-81eb-589ba7404129" providerId="ADAL" clId="{3DCFC456-E595-4885-B31A-04C814D165D8}" dt="2021-11-30T07:41:07.530" v="5093" actId="165"/>
          <ac:grpSpMkLst>
            <pc:docMk/>
            <pc:sldMk cId="3385784003" sldId="403"/>
            <ac:grpSpMk id="14352" creationId="{DCAEBA5D-B6D5-4A16-9D04-3424A1601CA8}"/>
          </ac:grpSpMkLst>
        </pc:grpChg>
        <pc:grpChg chg="add del mod">
          <ac:chgData name="서민경" userId="9f2831fd-ad27-47ab-81eb-589ba7404129" providerId="ADAL" clId="{3DCFC456-E595-4885-B31A-04C814D165D8}" dt="2021-11-30T07:41:22.786" v="5102" actId="165"/>
          <ac:grpSpMkLst>
            <pc:docMk/>
            <pc:sldMk cId="3385784003" sldId="403"/>
            <ac:grpSpMk id="14353" creationId="{5FD7FA9B-BC67-45AF-9906-9CC581EBE4B5}"/>
          </ac:grpSpMkLst>
        </pc:grpChg>
        <pc:grpChg chg="add del mod">
          <ac:chgData name="서민경" userId="9f2831fd-ad27-47ab-81eb-589ba7404129" providerId="ADAL" clId="{3DCFC456-E595-4885-B31A-04C814D165D8}" dt="2021-11-30T07:41:24.172" v="5103" actId="165"/>
          <ac:grpSpMkLst>
            <pc:docMk/>
            <pc:sldMk cId="3385784003" sldId="403"/>
            <ac:grpSpMk id="14354" creationId="{750E9E0F-5EC0-4DFF-88AF-545000ED038F}"/>
          </ac:grpSpMkLst>
        </pc:grpChg>
        <pc:grpChg chg="add del mod">
          <ac:chgData name="서민경" userId="9f2831fd-ad27-47ab-81eb-589ba7404129" providerId="ADAL" clId="{3DCFC456-E595-4885-B31A-04C814D165D8}" dt="2021-11-30T07:41:24.749" v="5104" actId="165"/>
          <ac:grpSpMkLst>
            <pc:docMk/>
            <pc:sldMk cId="3385784003" sldId="403"/>
            <ac:grpSpMk id="14356" creationId="{7EE5732E-241A-41D5-9B59-92FF392F5DAC}"/>
          </ac:grpSpMkLst>
        </pc:grpChg>
        <pc:picChg chg="del">
          <ac:chgData name="서민경" userId="9f2831fd-ad27-47ab-81eb-589ba7404129" providerId="ADAL" clId="{3DCFC456-E595-4885-B31A-04C814D165D8}" dt="2021-11-30T04:57:12.794" v="4279" actId="478"/>
          <ac:picMkLst>
            <pc:docMk/>
            <pc:sldMk cId="3385784003" sldId="403"/>
            <ac:picMk id="2" creationId="{00000000-0000-0000-0000-000000000000}"/>
          </ac:picMkLst>
        </pc:picChg>
        <pc:picChg chg="add del mod">
          <ac:chgData name="서민경" userId="9f2831fd-ad27-47ab-81eb-589ba7404129" providerId="ADAL" clId="{3DCFC456-E595-4885-B31A-04C814D165D8}" dt="2021-11-26T07:19:42.729" v="573" actId="478"/>
          <ac:picMkLst>
            <pc:docMk/>
            <pc:sldMk cId="3385784003" sldId="403"/>
            <ac:picMk id="4" creationId="{0C6D79A0-1CC8-4389-AC54-A5F7F420A543}"/>
          </ac:picMkLst>
        </pc:picChg>
        <pc:picChg chg="add del mod">
          <ac:chgData name="서민경" userId="9f2831fd-ad27-47ab-81eb-589ba7404129" providerId="ADAL" clId="{3DCFC456-E595-4885-B31A-04C814D165D8}" dt="2021-11-29T05:47:12.421" v="4230" actId="478"/>
          <ac:picMkLst>
            <pc:docMk/>
            <pc:sldMk cId="3385784003" sldId="403"/>
            <ac:picMk id="10" creationId="{908A15C0-CE15-462D-8235-4B9148D012FC}"/>
          </ac:picMkLst>
        </pc:picChg>
        <pc:picChg chg="add del mod">
          <ac:chgData name="서민경" userId="9f2831fd-ad27-47ab-81eb-589ba7404129" providerId="ADAL" clId="{3DCFC456-E595-4885-B31A-04C814D165D8}" dt="2021-11-26T07:19:46.209" v="574" actId="478"/>
          <ac:picMkLst>
            <pc:docMk/>
            <pc:sldMk cId="3385784003" sldId="403"/>
            <ac:picMk id="31" creationId="{16B516E7-DFAF-43C9-9658-FB36E1CC4135}"/>
          </ac:picMkLst>
        </pc:picChg>
        <pc:picChg chg="add mod modCrop">
          <ac:chgData name="서민경" userId="9f2831fd-ad27-47ab-81eb-589ba7404129" providerId="ADAL" clId="{3DCFC456-E595-4885-B31A-04C814D165D8}" dt="2021-11-30T12:54:59.803" v="6131" actId="1036"/>
          <ac:picMkLst>
            <pc:docMk/>
            <pc:sldMk cId="3385784003" sldId="403"/>
            <ac:picMk id="14341" creationId="{2DC6C802-E185-4982-9EDF-353FF47B527A}"/>
          </ac:picMkLst>
        </pc:picChg>
        <pc:picChg chg="add mod modCrop">
          <ac:chgData name="서민경" userId="9f2831fd-ad27-47ab-81eb-589ba7404129" providerId="ADAL" clId="{3DCFC456-E595-4885-B31A-04C814D165D8}" dt="2021-11-30T12:54:59.803" v="6131" actId="1036"/>
          <ac:picMkLst>
            <pc:docMk/>
            <pc:sldMk cId="3385784003" sldId="403"/>
            <ac:picMk id="14343" creationId="{9A72FD19-F5FF-4F38-BA0B-7CE556691743}"/>
          </ac:picMkLst>
        </pc:picChg>
        <pc:picChg chg="add del mod">
          <ac:chgData name="서민경" userId="9f2831fd-ad27-47ab-81eb-589ba7404129" providerId="ADAL" clId="{3DCFC456-E595-4885-B31A-04C814D165D8}" dt="2021-11-26T07:19:18.151" v="567" actId="478"/>
          <ac:picMkLst>
            <pc:docMk/>
            <pc:sldMk cId="3385784003" sldId="403"/>
            <ac:picMk id="14360" creationId="{FCBB1A3A-FF71-4DBA-BD74-F21C9BF29AF4}"/>
          </ac:picMkLst>
        </pc:picChg>
        <pc:cxnChg chg="add del mod">
          <ac:chgData name="서민경" userId="9f2831fd-ad27-47ab-81eb-589ba7404129" providerId="ADAL" clId="{3DCFC456-E595-4885-B31A-04C814D165D8}" dt="2021-11-29T05:43:37.131" v="4217" actId="478"/>
          <ac:cxnSpMkLst>
            <pc:docMk/>
            <pc:sldMk cId="3385784003" sldId="403"/>
            <ac:cxnSpMk id="5" creationId="{FDDADAFB-E02D-4E5D-8B56-AA59F0F7D9EE}"/>
          </ac:cxnSpMkLst>
        </pc:cxnChg>
        <pc:cxnChg chg="add del mod">
          <ac:chgData name="서민경" userId="9f2831fd-ad27-47ab-81eb-589ba7404129" providerId="ADAL" clId="{3DCFC456-E595-4885-B31A-04C814D165D8}" dt="2021-11-26T06:56:23.351" v="116" actId="478"/>
          <ac:cxnSpMkLst>
            <pc:docMk/>
            <pc:sldMk cId="3385784003" sldId="403"/>
            <ac:cxnSpMk id="6" creationId="{06C64FA5-8880-432C-BC3F-D3AF068173BE}"/>
          </ac:cxnSpMkLst>
        </pc:cxnChg>
        <pc:cxnChg chg="add del mod">
          <ac:chgData name="서민경" userId="9f2831fd-ad27-47ab-81eb-589ba7404129" providerId="ADAL" clId="{3DCFC456-E595-4885-B31A-04C814D165D8}" dt="2021-11-29T05:44:00.529" v="4220" actId="478"/>
          <ac:cxnSpMkLst>
            <pc:docMk/>
            <pc:sldMk cId="3385784003" sldId="403"/>
            <ac:cxnSpMk id="7" creationId="{389D638F-6C8F-4047-810B-B95F27FA8642}"/>
          </ac:cxnSpMkLst>
        </pc:cxnChg>
        <pc:cxnChg chg="add del mod">
          <ac:chgData name="서민경" userId="9f2831fd-ad27-47ab-81eb-589ba7404129" providerId="ADAL" clId="{3DCFC456-E595-4885-B31A-04C814D165D8}" dt="2021-11-30T12:30:47.095" v="5698" actId="478"/>
          <ac:cxnSpMkLst>
            <pc:docMk/>
            <pc:sldMk cId="3385784003" sldId="403"/>
            <ac:cxnSpMk id="18" creationId="{1D9DB2F4-FB01-425F-9DD8-197B4E0B50F8}"/>
          </ac:cxnSpMkLst>
        </pc:cxnChg>
        <pc:cxnChg chg="add del">
          <ac:chgData name="서민경" userId="9f2831fd-ad27-47ab-81eb-589ba7404129" providerId="ADAL" clId="{3DCFC456-E595-4885-B31A-04C814D165D8}" dt="2021-11-30T07:42:28.077" v="5187" actId="11529"/>
          <ac:cxnSpMkLst>
            <pc:docMk/>
            <pc:sldMk cId="3385784003" sldId="403"/>
            <ac:cxnSpMk id="20" creationId="{0023CF32-C508-4035-81AE-32DF6BA2820E}"/>
          </ac:cxnSpMkLst>
        </pc:cxnChg>
        <pc:cxnChg chg="add del mod">
          <ac:chgData name="서민경" userId="9f2831fd-ad27-47ab-81eb-589ba7404129" providerId="ADAL" clId="{3DCFC456-E595-4885-B31A-04C814D165D8}" dt="2021-11-30T08:41:08.444" v="5533" actId="478"/>
          <ac:cxnSpMkLst>
            <pc:docMk/>
            <pc:sldMk cId="3385784003" sldId="403"/>
            <ac:cxnSpMk id="47" creationId="{5AE8041D-AB4C-45E4-BBE9-B343CC5F3271}"/>
          </ac:cxnSpMkLst>
        </pc:cxnChg>
        <pc:cxnChg chg="add mod">
          <ac:chgData name="서민경" userId="9f2831fd-ad27-47ab-81eb-589ba7404129" providerId="ADAL" clId="{3DCFC456-E595-4885-B31A-04C814D165D8}" dt="2021-11-30T07:43:09.232" v="5193" actId="164"/>
          <ac:cxnSpMkLst>
            <pc:docMk/>
            <pc:sldMk cId="3385784003" sldId="403"/>
            <ac:cxnSpMk id="48" creationId="{1823FD73-123E-4CDC-8DC8-0FDB6E6D3237}"/>
          </ac:cxnSpMkLst>
        </pc:cxnChg>
        <pc:cxnChg chg="add mod">
          <ac:chgData name="서민경" userId="9f2831fd-ad27-47ab-81eb-589ba7404129" providerId="ADAL" clId="{3DCFC456-E595-4885-B31A-04C814D165D8}" dt="2021-11-30T07:43:09.232" v="5193" actId="164"/>
          <ac:cxnSpMkLst>
            <pc:docMk/>
            <pc:sldMk cId="3385784003" sldId="403"/>
            <ac:cxnSpMk id="49" creationId="{A949BE28-BC64-48C5-AA91-9AE67B28642C}"/>
          </ac:cxnSpMkLst>
        </pc:cxnChg>
        <pc:cxnChg chg="add mod">
          <ac:chgData name="서민경" userId="9f2831fd-ad27-47ab-81eb-589ba7404129" providerId="ADAL" clId="{3DCFC456-E595-4885-B31A-04C814D165D8}" dt="2021-11-30T07:43:09.232" v="5193" actId="164"/>
          <ac:cxnSpMkLst>
            <pc:docMk/>
            <pc:sldMk cId="3385784003" sldId="403"/>
            <ac:cxnSpMk id="50" creationId="{01877795-5015-426F-B3DE-4D587E987077}"/>
          </ac:cxnSpMkLst>
        </pc:cxnChg>
        <pc:cxnChg chg="add del mod topLvl">
          <ac:chgData name="서민경" userId="9f2831fd-ad27-47ab-81eb-589ba7404129" providerId="ADAL" clId="{3DCFC456-E595-4885-B31A-04C814D165D8}" dt="2021-11-30T07:43:11.127" v="5194" actId="478"/>
          <ac:cxnSpMkLst>
            <pc:docMk/>
            <pc:sldMk cId="3385784003" sldId="403"/>
            <ac:cxnSpMk id="109" creationId="{04093455-A462-4BB0-A359-423594FC9259}"/>
          </ac:cxnSpMkLst>
        </pc:cxnChg>
        <pc:cxnChg chg="add del mod topLvl">
          <ac:chgData name="서민경" userId="9f2831fd-ad27-47ab-81eb-589ba7404129" providerId="ADAL" clId="{3DCFC456-E595-4885-B31A-04C814D165D8}" dt="2021-11-30T07:43:12.006" v="5195" actId="478"/>
          <ac:cxnSpMkLst>
            <pc:docMk/>
            <pc:sldMk cId="3385784003" sldId="403"/>
            <ac:cxnSpMk id="112" creationId="{5CA188E3-2CB3-4160-8213-6E0393D91FFE}"/>
          </ac:cxnSpMkLst>
        </pc:cxnChg>
        <pc:cxnChg chg="add del mod topLvl">
          <ac:chgData name="서민경" userId="9f2831fd-ad27-47ab-81eb-589ba7404129" providerId="ADAL" clId="{3DCFC456-E595-4885-B31A-04C814D165D8}" dt="2021-11-30T12:30:47.095" v="5698" actId="478"/>
          <ac:cxnSpMkLst>
            <pc:docMk/>
            <pc:sldMk cId="3385784003" sldId="403"/>
            <ac:cxnSpMk id="113" creationId="{6D71FE43-85E0-4F23-9ADE-77912677464E}"/>
          </ac:cxnSpMkLst>
        </pc:cxnChg>
        <pc:cxnChg chg="add del mod topLvl">
          <ac:chgData name="서민경" userId="9f2831fd-ad27-47ab-81eb-589ba7404129" providerId="ADAL" clId="{3DCFC456-E595-4885-B31A-04C814D165D8}" dt="2021-11-30T12:30:47.095" v="5698" actId="478"/>
          <ac:cxnSpMkLst>
            <pc:docMk/>
            <pc:sldMk cId="3385784003" sldId="403"/>
            <ac:cxnSpMk id="14338" creationId="{E023D0AB-B8FF-4390-A487-27B0A994E286}"/>
          </ac:cxnSpMkLst>
        </pc:cxnChg>
      </pc:sldChg>
      <pc:sldChg chg="addSp delSp modSp mod modNotesTx">
        <pc:chgData name="서민경" userId="9f2831fd-ad27-47ab-81eb-589ba7404129" providerId="ADAL" clId="{3DCFC456-E595-4885-B31A-04C814D165D8}" dt="2021-12-01T06:06:52.542" v="12158" actId="404"/>
        <pc:sldMkLst>
          <pc:docMk/>
          <pc:sldMk cId="881982426" sldId="404"/>
        </pc:sldMkLst>
        <pc:spChg chg="add del mod">
          <ac:chgData name="서민경" userId="9f2831fd-ad27-47ab-81eb-589ba7404129" providerId="ADAL" clId="{3DCFC456-E595-4885-B31A-04C814D165D8}" dt="2021-11-30T12:42:39.061" v="5847" actId="478"/>
          <ac:spMkLst>
            <pc:docMk/>
            <pc:sldMk cId="881982426" sldId="404"/>
            <ac:spMk id="3" creationId="{4DEA3B02-ADE2-48C9-A0F6-23CE835AB7F4}"/>
          </ac:spMkLst>
        </pc:spChg>
        <pc:spChg chg="add mod">
          <ac:chgData name="서민경" userId="9f2831fd-ad27-47ab-81eb-589ba7404129" providerId="ADAL" clId="{3DCFC456-E595-4885-B31A-04C814D165D8}" dt="2021-11-26T06:38:05.172" v="52"/>
          <ac:spMkLst>
            <pc:docMk/>
            <pc:sldMk cId="881982426" sldId="404"/>
            <ac:spMk id="11" creationId="{0DAD5795-4268-4D2B-8934-F9482B19468E}"/>
          </ac:spMkLst>
        </pc:spChg>
        <pc:spChg chg="add mod">
          <ac:chgData name="서민경" userId="9f2831fd-ad27-47ab-81eb-589ba7404129" providerId="ADAL" clId="{3DCFC456-E595-4885-B31A-04C814D165D8}" dt="2021-11-30T12:55:34.800" v="6140" actId="207"/>
          <ac:spMkLst>
            <pc:docMk/>
            <pc:sldMk cId="881982426" sldId="404"/>
            <ac:spMk id="12" creationId="{8D76D6B0-1933-481D-9A2F-BA8EB1BF12A7}"/>
          </ac:spMkLst>
        </pc:spChg>
        <pc:spChg chg="add mod">
          <ac:chgData name="서민경" userId="9f2831fd-ad27-47ab-81eb-589ba7404129" providerId="ADAL" clId="{3DCFC456-E595-4885-B31A-04C814D165D8}" dt="2021-11-30T13:27:58.617" v="6271" actId="1036"/>
          <ac:spMkLst>
            <pc:docMk/>
            <pc:sldMk cId="881982426" sldId="404"/>
            <ac:spMk id="14" creationId="{BCF9BF7C-E0DF-40D8-AEA8-B22D9720B6C3}"/>
          </ac:spMkLst>
        </pc:spChg>
        <pc:spChg chg="add mod">
          <ac:chgData name="서민경" userId="9f2831fd-ad27-47ab-81eb-589ba7404129" providerId="ADAL" clId="{3DCFC456-E595-4885-B31A-04C814D165D8}" dt="2021-11-30T12:56:52.096" v="6160" actId="207"/>
          <ac:spMkLst>
            <pc:docMk/>
            <pc:sldMk cId="881982426" sldId="404"/>
            <ac:spMk id="15" creationId="{FC21D3DA-9E28-48D9-B518-FC469DAE8526}"/>
          </ac:spMkLst>
        </pc:spChg>
        <pc:spChg chg="add mod">
          <ac:chgData name="서민경" userId="9f2831fd-ad27-47ab-81eb-589ba7404129" providerId="ADAL" clId="{3DCFC456-E595-4885-B31A-04C814D165D8}" dt="2021-11-30T12:56:52.096" v="6160" actId="207"/>
          <ac:spMkLst>
            <pc:docMk/>
            <pc:sldMk cId="881982426" sldId="404"/>
            <ac:spMk id="16" creationId="{1F3025A2-5DA2-4CDD-8137-1204411E567C}"/>
          </ac:spMkLst>
        </pc:spChg>
        <pc:spChg chg="add mod">
          <ac:chgData name="서민경" userId="9f2831fd-ad27-47ab-81eb-589ba7404129" providerId="ADAL" clId="{3DCFC456-E595-4885-B31A-04C814D165D8}" dt="2021-11-30T15:19:33.873" v="8085" actId="6549"/>
          <ac:spMkLst>
            <pc:docMk/>
            <pc:sldMk cId="881982426" sldId="404"/>
            <ac:spMk id="17" creationId="{DB326D63-095D-41F7-B7FD-19B64DA1F861}"/>
          </ac:spMkLst>
        </pc:spChg>
        <pc:spChg chg="add del mod">
          <ac:chgData name="서민경" userId="9f2831fd-ad27-47ab-81eb-589ba7404129" providerId="ADAL" clId="{3DCFC456-E595-4885-B31A-04C814D165D8}" dt="2021-11-30T12:49:55.154" v="6062" actId="478"/>
          <ac:spMkLst>
            <pc:docMk/>
            <pc:sldMk cId="881982426" sldId="404"/>
            <ac:spMk id="18" creationId="{D8B4B557-EE06-4526-BAE4-4E5DC127A5A0}"/>
          </ac:spMkLst>
        </pc:spChg>
        <pc:spChg chg="add del mod">
          <ac:chgData name="서민경" userId="9f2831fd-ad27-47ab-81eb-589ba7404129" providerId="ADAL" clId="{3DCFC456-E595-4885-B31A-04C814D165D8}" dt="2021-11-30T08:08:43.448" v="5490" actId="478"/>
          <ac:spMkLst>
            <pc:docMk/>
            <pc:sldMk cId="881982426" sldId="404"/>
            <ac:spMk id="19" creationId="{AB1E937F-3C82-46C0-9163-111B4FA493E7}"/>
          </ac:spMkLst>
        </pc:spChg>
        <pc:spChg chg="add del mod">
          <ac:chgData name="서민경" userId="9f2831fd-ad27-47ab-81eb-589ba7404129" providerId="ADAL" clId="{3DCFC456-E595-4885-B31A-04C814D165D8}" dt="2021-11-30T08:07:48.379" v="5409" actId="478"/>
          <ac:spMkLst>
            <pc:docMk/>
            <pc:sldMk cId="881982426" sldId="404"/>
            <ac:spMk id="20" creationId="{875790A0-EBB8-48C2-A7E1-7BC543644809}"/>
          </ac:spMkLst>
        </pc:spChg>
        <pc:spChg chg="add del mod ord">
          <ac:chgData name="서민경" userId="9f2831fd-ad27-47ab-81eb-589ba7404129" providerId="ADAL" clId="{3DCFC456-E595-4885-B31A-04C814D165D8}" dt="2021-11-30T08:13:05.231" v="5502" actId="478"/>
          <ac:spMkLst>
            <pc:docMk/>
            <pc:sldMk cId="881982426" sldId="404"/>
            <ac:spMk id="22" creationId="{F2AE282B-698E-4EFF-A45C-BDD3768B5DBA}"/>
          </ac:spMkLst>
        </pc:spChg>
        <pc:spChg chg="add del mod">
          <ac:chgData name="서민경" userId="9f2831fd-ad27-47ab-81eb-589ba7404129" providerId="ADAL" clId="{3DCFC456-E595-4885-B31A-04C814D165D8}" dt="2021-11-30T12:49:27.041" v="6052" actId="478"/>
          <ac:spMkLst>
            <pc:docMk/>
            <pc:sldMk cId="881982426" sldId="404"/>
            <ac:spMk id="24" creationId="{9F46A60F-9616-4F84-BEA7-97E5F121C8BD}"/>
          </ac:spMkLst>
        </pc:spChg>
        <pc:spChg chg="add mod">
          <ac:chgData name="서민경" userId="9f2831fd-ad27-47ab-81eb-589ba7404129" providerId="ADAL" clId="{3DCFC456-E595-4885-B31A-04C814D165D8}" dt="2021-11-30T12:50:49.449" v="6078" actId="164"/>
          <ac:spMkLst>
            <pc:docMk/>
            <pc:sldMk cId="881982426" sldId="404"/>
            <ac:spMk id="27" creationId="{97D88E09-5CDE-4AFF-B546-287B23E7F82F}"/>
          </ac:spMkLst>
        </pc:spChg>
        <pc:grpChg chg="add mod">
          <ac:chgData name="서민경" userId="9f2831fd-ad27-47ab-81eb-589ba7404129" providerId="ADAL" clId="{3DCFC456-E595-4885-B31A-04C814D165D8}" dt="2021-11-30T15:19:45.881" v="8096" actId="1038"/>
          <ac:grpSpMkLst>
            <pc:docMk/>
            <pc:sldMk cId="881982426" sldId="404"/>
            <ac:grpSpMk id="7" creationId="{18AD98AE-6D66-4EFC-AFC3-453543888913}"/>
          </ac:grpSpMkLst>
        </pc:grpChg>
        <pc:grpChg chg="add mod">
          <ac:chgData name="서민경" userId="9f2831fd-ad27-47ab-81eb-589ba7404129" providerId="ADAL" clId="{3DCFC456-E595-4885-B31A-04C814D165D8}" dt="2021-12-01T01:46:42.839" v="8173" actId="1076"/>
          <ac:grpSpMkLst>
            <pc:docMk/>
            <pc:sldMk cId="881982426" sldId="404"/>
            <ac:grpSpMk id="8" creationId="{E24AD408-1930-456A-A7D8-C9FC818127BF}"/>
          </ac:grpSpMkLst>
        </pc:grpChg>
        <pc:graphicFrameChg chg="add del mod modGraphic">
          <ac:chgData name="서민경" userId="9f2831fd-ad27-47ab-81eb-589ba7404129" providerId="ADAL" clId="{3DCFC456-E595-4885-B31A-04C814D165D8}" dt="2021-11-30T12:49:27.041" v="6052" actId="478"/>
          <ac:graphicFrameMkLst>
            <pc:docMk/>
            <pc:sldMk cId="881982426" sldId="404"/>
            <ac:graphicFrameMk id="4" creationId="{D487CD41-BD2D-4FE8-A0CB-18D2AD9CBDA8}"/>
          </ac:graphicFrameMkLst>
        </pc:graphicFrameChg>
        <pc:picChg chg="del">
          <ac:chgData name="서민경" userId="9f2831fd-ad27-47ab-81eb-589ba7404129" providerId="ADAL" clId="{3DCFC456-E595-4885-B31A-04C814D165D8}" dt="2021-11-30T04:57:15.306" v="4280" actId="478"/>
          <ac:picMkLst>
            <pc:docMk/>
            <pc:sldMk cId="881982426" sldId="404"/>
            <ac:picMk id="2" creationId="{00000000-0000-0000-0000-000000000000}"/>
          </ac:picMkLst>
        </pc:picChg>
        <pc:picChg chg="add mod">
          <ac:chgData name="서민경" userId="9f2831fd-ad27-47ab-81eb-589ba7404129" providerId="ADAL" clId="{3DCFC456-E595-4885-B31A-04C814D165D8}" dt="2021-11-30T12:50:49.449" v="6078" actId="164"/>
          <ac:picMkLst>
            <pc:docMk/>
            <pc:sldMk cId="881982426" sldId="404"/>
            <ac:picMk id="5" creationId="{E15B21FA-DF4C-46D9-AF67-EA16010D498A}"/>
          </ac:picMkLst>
        </pc:picChg>
        <pc:picChg chg="add del mod">
          <ac:chgData name="서민경" userId="9f2831fd-ad27-47ab-81eb-589ba7404129" providerId="ADAL" clId="{3DCFC456-E595-4885-B31A-04C814D165D8}" dt="2021-11-30T12:48:22.819" v="5997" actId="478"/>
          <ac:picMkLst>
            <pc:docMk/>
            <pc:sldMk cId="881982426" sldId="404"/>
            <ac:picMk id="1025" creationId="{824023C9-C982-456E-96CC-03F771499F9C}"/>
          </ac:picMkLst>
        </pc:picChg>
      </pc:sldChg>
      <pc:sldChg chg="addSp delSp modSp mod modNotesTx">
        <pc:chgData name="서민경" userId="9f2831fd-ad27-47ab-81eb-589ba7404129" providerId="ADAL" clId="{3DCFC456-E595-4885-B31A-04C814D165D8}" dt="2021-12-02T05:24:13.350" v="12577" actId="20577"/>
        <pc:sldMkLst>
          <pc:docMk/>
          <pc:sldMk cId="432974752" sldId="405"/>
        </pc:sldMkLst>
        <pc:spChg chg="add mod">
          <ac:chgData name="서민경" userId="9f2831fd-ad27-47ab-81eb-589ba7404129" providerId="ADAL" clId="{3DCFC456-E595-4885-B31A-04C814D165D8}" dt="2021-12-01T01:45:13.239" v="8149" actId="1076"/>
          <ac:spMkLst>
            <pc:docMk/>
            <pc:sldMk cId="432974752" sldId="405"/>
            <ac:spMk id="2" creationId="{E6373233-4B5D-48AD-95F3-3F81A3EFC490}"/>
          </ac:spMkLst>
        </pc:spChg>
        <pc:spChg chg="add del mod">
          <ac:chgData name="서민경" userId="9f2831fd-ad27-47ab-81eb-589ba7404129" providerId="ADAL" clId="{3DCFC456-E595-4885-B31A-04C814D165D8}" dt="2021-12-01T01:46:18.134" v="8164" actId="478"/>
          <ac:spMkLst>
            <pc:docMk/>
            <pc:sldMk cId="432974752" sldId="405"/>
            <ac:spMk id="3" creationId="{F2CFC27F-893F-4AA2-9C5E-2C4BC77E43CE}"/>
          </ac:spMkLst>
        </pc:spChg>
        <pc:spChg chg="add mod">
          <ac:chgData name="서민경" userId="9f2831fd-ad27-47ab-81eb-589ba7404129" providerId="ADAL" clId="{3DCFC456-E595-4885-B31A-04C814D165D8}" dt="2021-11-26T06:38:06.100" v="53"/>
          <ac:spMkLst>
            <pc:docMk/>
            <pc:sldMk cId="432974752" sldId="405"/>
            <ac:spMk id="11" creationId="{738B93BB-132A-49E5-912D-0DF13B8B77E6}"/>
          </ac:spMkLst>
        </pc:spChg>
        <pc:spChg chg="add mod">
          <ac:chgData name="서민경" userId="9f2831fd-ad27-47ab-81eb-589ba7404129" providerId="ADAL" clId="{3DCFC456-E595-4885-B31A-04C814D165D8}" dt="2021-11-30T12:55:37.485" v="6141" actId="207"/>
          <ac:spMkLst>
            <pc:docMk/>
            <pc:sldMk cId="432974752" sldId="405"/>
            <ac:spMk id="12" creationId="{DC6162A9-BB66-461D-B468-4C3BCE9DEC64}"/>
          </ac:spMkLst>
        </pc:spChg>
        <pc:spChg chg="add mod">
          <ac:chgData name="서민경" userId="9f2831fd-ad27-47ab-81eb-589ba7404129" providerId="ADAL" clId="{3DCFC456-E595-4885-B31A-04C814D165D8}" dt="2021-11-30T13:28:03.015" v="6275" actId="1036"/>
          <ac:spMkLst>
            <pc:docMk/>
            <pc:sldMk cId="432974752" sldId="405"/>
            <ac:spMk id="14" creationId="{20988DC2-5466-4ED9-965B-AAC3D70399E8}"/>
          </ac:spMkLst>
        </pc:spChg>
        <pc:spChg chg="add mod">
          <ac:chgData name="서민경" userId="9f2831fd-ad27-47ab-81eb-589ba7404129" providerId="ADAL" clId="{3DCFC456-E595-4885-B31A-04C814D165D8}" dt="2021-12-02T05:24:13.350" v="12577" actId="20577"/>
          <ac:spMkLst>
            <pc:docMk/>
            <pc:sldMk cId="432974752" sldId="405"/>
            <ac:spMk id="15" creationId="{9472B40E-1888-4425-B7FB-6BAA7DF29305}"/>
          </ac:spMkLst>
        </pc:spChg>
        <pc:spChg chg="add mod">
          <ac:chgData name="서민경" userId="9f2831fd-ad27-47ab-81eb-589ba7404129" providerId="ADAL" clId="{3DCFC456-E595-4885-B31A-04C814D165D8}" dt="2021-11-30T13:26:28.415" v="6263" actId="1076"/>
          <ac:spMkLst>
            <pc:docMk/>
            <pc:sldMk cId="432974752" sldId="405"/>
            <ac:spMk id="16" creationId="{B4B62C40-892D-4344-85A7-9B8CED32D863}"/>
          </ac:spMkLst>
        </pc:spChg>
        <pc:spChg chg="add mod">
          <ac:chgData name="서민경" userId="9f2831fd-ad27-47ab-81eb-589ba7404129" providerId="ADAL" clId="{3DCFC456-E595-4885-B31A-04C814D165D8}" dt="2021-11-30T13:26:28.415" v="6263" actId="1076"/>
          <ac:spMkLst>
            <pc:docMk/>
            <pc:sldMk cId="432974752" sldId="405"/>
            <ac:spMk id="17" creationId="{4D157B66-197A-4D99-8862-796B1818169D}"/>
          </ac:spMkLst>
        </pc:spChg>
        <pc:spChg chg="add mod">
          <ac:chgData name="서민경" userId="9f2831fd-ad27-47ab-81eb-589ba7404129" providerId="ADAL" clId="{3DCFC456-E595-4885-B31A-04C814D165D8}" dt="2021-12-01T13:43:26.778" v="12220" actId="14100"/>
          <ac:spMkLst>
            <pc:docMk/>
            <pc:sldMk cId="432974752" sldId="405"/>
            <ac:spMk id="18" creationId="{7A943798-DD46-4EC2-87F8-F6C2AB67B30C}"/>
          </ac:spMkLst>
        </pc:spChg>
        <pc:spChg chg="add mod">
          <ac:chgData name="서민경" userId="9f2831fd-ad27-47ab-81eb-589ba7404129" providerId="ADAL" clId="{3DCFC456-E595-4885-B31A-04C814D165D8}" dt="2021-12-02T03:57:29.709" v="12377" actId="1076"/>
          <ac:spMkLst>
            <pc:docMk/>
            <pc:sldMk cId="432974752" sldId="405"/>
            <ac:spMk id="19" creationId="{98576A59-150F-498B-ADBC-15E05C0CA3AA}"/>
          </ac:spMkLst>
        </pc:spChg>
        <pc:spChg chg="add mod">
          <ac:chgData name="서민경" userId="9f2831fd-ad27-47ab-81eb-589ba7404129" providerId="ADAL" clId="{3DCFC456-E595-4885-B31A-04C814D165D8}" dt="2021-11-30T12:57:20.072" v="6167" actId="571"/>
          <ac:spMkLst>
            <pc:docMk/>
            <pc:sldMk cId="432974752" sldId="405"/>
            <ac:spMk id="20" creationId="{5BEA8426-140D-4F11-92F2-D95A83C37398}"/>
          </ac:spMkLst>
        </pc:spChg>
        <pc:spChg chg="add mod">
          <ac:chgData name="서민경" userId="9f2831fd-ad27-47ab-81eb-589ba7404129" providerId="ADAL" clId="{3DCFC456-E595-4885-B31A-04C814D165D8}" dt="2021-12-01T01:46:23.233" v="8172" actId="1036"/>
          <ac:spMkLst>
            <pc:docMk/>
            <pc:sldMk cId="432974752" sldId="405"/>
            <ac:spMk id="22" creationId="{3700FD42-CADF-485E-90DC-54F886467C22}"/>
          </ac:spMkLst>
        </pc:spChg>
        <pc:spChg chg="add mod">
          <ac:chgData name="서민경" userId="9f2831fd-ad27-47ab-81eb-589ba7404129" providerId="ADAL" clId="{3DCFC456-E595-4885-B31A-04C814D165D8}" dt="2021-11-30T12:57:20.072" v="6167" actId="571"/>
          <ac:spMkLst>
            <pc:docMk/>
            <pc:sldMk cId="432974752" sldId="405"/>
            <ac:spMk id="22" creationId="{DCDE874D-311D-402D-BBFF-9EDDF7C9760C}"/>
          </ac:spMkLst>
        </pc:spChg>
        <pc:spChg chg="add del mod ord">
          <ac:chgData name="서민경" userId="9f2831fd-ad27-47ab-81eb-589ba7404129" providerId="ADAL" clId="{3DCFC456-E595-4885-B31A-04C814D165D8}" dt="2021-11-30T13:21:46.281" v="6203" actId="478"/>
          <ac:spMkLst>
            <pc:docMk/>
            <pc:sldMk cId="432974752" sldId="405"/>
            <ac:spMk id="23" creationId="{1F09303D-A789-47CA-8342-F8C47BAAF709}"/>
          </ac:spMkLst>
        </pc:spChg>
        <pc:spChg chg="add mod ord">
          <ac:chgData name="서민경" userId="9f2831fd-ad27-47ab-81eb-589ba7404129" providerId="ADAL" clId="{3DCFC456-E595-4885-B31A-04C814D165D8}" dt="2021-12-01T01:46:23.233" v="8172" actId="1036"/>
          <ac:spMkLst>
            <pc:docMk/>
            <pc:sldMk cId="432974752" sldId="405"/>
            <ac:spMk id="24" creationId="{AF1ADCA5-098C-413F-9D48-7F4EF929A040}"/>
          </ac:spMkLst>
        </pc:spChg>
        <pc:spChg chg="add del mod">
          <ac:chgData name="서민경" userId="9f2831fd-ad27-47ab-81eb-589ba7404129" providerId="ADAL" clId="{3DCFC456-E595-4885-B31A-04C814D165D8}" dt="2021-12-01T01:46:19.052" v="8165" actId="478"/>
          <ac:spMkLst>
            <pc:docMk/>
            <pc:sldMk cId="432974752" sldId="405"/>
            <ac:spMk id="25" creationId="{9A395B2B-F889-460D-AE87-4349C3F66B87}"/>
          </ac:spMkLst>
        </pc:spChg>
        <pc:picChg chg="del">
          <ac:chgData name="서민경" userId="9f2831fd-ad27-47ab-81eb-589ba7404129" providerId="ADAL" clId="{3DCFC456-E595-4885-B31A-04C814D165D8}" dt="2021-11-30T04:57:18.226" v="4281" actId="478"/>
          <ac:picMkLst>
            <pc:docMk/>
            <pc:sldMk cId="432974752" sldId="405"/>
            <ac:picMk id="2" creationId="{00000000-0000-0000-0000-000000000000}"/>
          </ac:picMkLst>
        </pc:picChg>
      </pc:sldChg>
      <pc:sldChg chg="addSp delSp modSp add mod modNotesTx">
        <pc:chgData name="서민경" userId="9f2831fd-ad27-47ab-81eb-589ba7404129" providerId="ADAL" clId="{3DCFC456-E595-4885-B31A-04C814D165D8}" dt="2021-11-30T15:21:54.508" v="8121"/>
        <pc:sldMkLst>
          <pc:docMk/>
          <pc:sldMk cId="1612029268" sldId="406"/>
        </pc:sldMkLst>
        <pc:spChg chg="add mod">
          <ac:chgData name="서민경" userId="9f2831fd-ad27-47ab-81eb-589ba7404129" providerId="ADAL" clId="{3DCFC456-E595-4885-B31A-04C814D165D8}" dt="2021-11-30T12:56:59.816" v="6162" actId="207"/>
          <ac:spMkLst>
            <pc:docMk/>
            <pc:sldMk cId="1612029268" sldId="406"/>
            <ac:spMk id="12" creationId="{E6052A8A-23AB-4DA9-909F-C529FBF11792}"/>
          </ac:spMkLst>
        </pc:spChg>
        <pc:spChg chg="add mod">
          <ac:chgData name="서민경" userId="9f2831fd-ad27-47ab-81eb-589ba7404129" providerId="ADAL" clId="{3DCFC456-E595-4885-B31A-04C814D165D8}" dt="2021-11-30T12:55:39.916" v="6142" actId="207"/>
          <ac:spMkLst>
            <pc:docMk/>
            <pc:sldMk cId="1612029268" sldId="406"/>
            <ac:spMk id="14" creationId="{B4A7A2FC-73D1-43A8-86F3-21FC5943E58F}"/>
          </ac:spMkLst>
        </pc:spChg>
        <pc:spChg chg="add mod">
          <ac:chgData name="서민경" userId="9f2831fd-ad27-47ab-81eb-589ba7404129" providerId="ADAL" clId="{3DCFC456-E595-4885-B31A-04C814D165D8}" dt="2021-11-30T12:56:59.816" v="6162" actId="207"/>
          <ac:spMkLst>
            <pc:docMk/>
            <pc:sldMk cId="1612029268" sldId="406"/>
            <ac:spMk id="15" creationId="{FC6A1CF1-1B35-4423-B2DB-37AE6CC2494F}"/>
          </ac:spMkLst>
        </pc:spChg>
        <pc:spChg chg="add mod">
          <ac:chgData name="서민경" userId="9f2831fd-ad27-47ab-81eb-589ba7404129" providerId="ADAL" clId="{3DCFC456-E595-4885-B31A-04C814D165D8}" dt="2021-11-30T15:21:54.508" v="8121"/>
          <ac:spMkLst>
            <pc:docMk/>
            <pc:sldMk cId="1612029268" sldId="406"/>
            <ac:spMk id="16" creationId="{D370886B-56E0-44A0-80F0-147ABB802BD6}"/>
          </ac:spMkLst>
        </pc:spChg>
        <pc:spChg chg="add mod">
          <ac:chgData name="서민경" userId="9f2831fd-ad27-47ab-81eb-589ba7404129" providerId="ADAL" clId="{3DCFC456-E595-4885-B31A-04C814D165D8}" dt="2021-11-30T13:28:07.001" v="6279" actId="1036"/>
          <ac:spMkLst>
            <pc:docMk/>
            <pc:sldMk cId="1612029268" sldId="406"/>
            <ac:spMk id="17" creationId="{CACDF261-306D-4A72-9058-B167EF523B50}"/>
          </ac:spMkLst>
        </pc:spChg>
        <pc:picChg chg="del">
          <ac:chgData name="서민경" userId="9f2831fd-ad27-47ab-81eb-589ba7404129" providerId="ADAL" clId="{3DCFC456-E595-4885-B31A-04C814D165D8}" dt="2021-11-30T04:57:20.158" v="4282" actId="478"/>
          <ac:picMkLst>
            <pc:docMk/>
            <pc:sldMk cId="1612029268" sldId="406"/>
            <ac:picMk id="2" creationId="{00000000-0000-0000-0000-000000000000}"/>
          </ac:picMkLst>
        </pc:picChg>
      </pc:sldChg>
      <pc:sldChg chg="new del">
        <pc:chgData name="서민경" userId="9f2831fd-ad27-47ab-81eb-589ba7404129" providerId="ADAL" clId="{3DCFC456-E595-4885-B31A-04C814D165D8}" dt="2021-11-26T06:38:10.070" v="61" actId="680"/>
        <pc:sldMkLst>
          <pc:docMk/>
          <pc:sldMk cId="2241214281" sldId="406"/>
        </pc:sldMkLst>
      </pc:sldChg>
      <pc:sldChg chg="addSp delSp modSp add mod modNotesTx">
        <pc:chgData name="서민경" userId="9f2831fd-ad27-47ab-81eb-589ba7404129" providerId="ADAL" clId="{3DCFC456-E595-4885-B31A-04C814D165D8}" dt="2021-12-01T05:43:41.309" v="9715" actId="20577"/>
        <pc:sldMkLst>
          <pc:docMk/>
          <pc:sldMk cId="801298496" sldId="407"/>
        </pc:sldMkLst>
        <pc:spChg chg="mod">
          <ac:chgData name="서민경" userId="9f2831fd-ad27-47ab-81eb-589ba7404129" providerId="ADAL" clId="{3DCFC456-E595-4885-B31A-04C814D165D8}" dt="2021-11-30T12:57:08.179" v="6164" actId="207"/>
          <ac:spMkLst>
            <pc:docMk/>
            <pc:sldMk cId="801298496" sldId="407"/>
            <ac:spMk id="11" creationId="{738B93BB-132A-49E5-912D-0DF13B8B77E6}"/>
          </ac:spMkLst>
        </pc:spChg>
        <pc:spChg chg="add mod">
          <ac:chgData name="서민경" userId="9f2831fd-ad27-47ab-81eb-589ba7404129" providerId="ADAL" clId="{3DCFC456-E595-4885-B31A-04C814D165D8}" dt="2021-11-30T12:55:43.601" v="6143" actId="207"/>
          <ac:spMkLst>
            <pc:docMk/>
            <pc:sldMk cId="801298496" sldId="407"/>
            <ac:spMk id="12" creationId="{6B8E4BAA-125E-4AD7-B879-9A94C672F82C}"/>
          </ac:spMkLst>
        </pc:spChg>
        <pc:spChg chg="mod">
          <ac:chgData name="서민경" userId="9f2831fd-ad27-47ab-81eb-589ba7404129" providerId="ADAL" clId="{3DCFC456-E595-4885-B31A-04C814D165D8}" dt="2021-11-30T12:57:08.179" v="6164" actId="207"/>
          <ac:spMkLst>
            <pc:docMk/>
            <pc:sldMk cId="801298496" sldId="407"/>
            <ac:spMk id="13" creationId="{041FE00A-949F-42DF-B747-E8A582DBE7C9}"/>
          </ac:spMkLst>
        </pc:spChg>
        <pc:spChg chg="add mod">
          <ac:chgData name="서민경" userId="9f2831fd-ad27-47ab-81eb-589ba7404129" providerId="ADAL" clId="{3DCFC456-E595-4885-B31A-04C814D165D8}" dt="2021-11-30T12:57:06.600" v="6163" actId="207"/>
          <ac:spMkLst>
            <pc:docMk/>
            <pc:sldMk cId="801298496" sldId="407"/>
            <ac:spMk id="14" creationId="{AA8A1B5E-1D92-4377-AE86-B368681488FE}"/>
          </ac:spMkLst>
        </pc:spChg>
        <pc:spChg chg="add mod">
          <ac:chgData name="서민경" userId="9f2831fd-ad27-47ab-81eb-589ba7404129" providerId="ADAL" clId="{3DCFC456-E595-4885-B31A-04C814D165D8}" dt="2021-11-30T12:57:06.600" v="6163" actId="207"/>
          <ac:spMkLst>
            <pc:docMk/>
            <pc:sldMk cId="801298496" sldId="407"/>
            <ac:spMk id="15" creationId="{46F95F15-CDEB-43F3-9BF8-6FE5331FE63B}"/>
          </ac:spMkLst>
        </pc:spChg>
        <pc:spChg chg="add del mod">
          <ac:chgData name="서민경" userId="9f2831fd-ad27-47ab-81eb-589ba7404129" providerId="ADAL" clId="{3DCFC456-E595-4885-B31A-04C814D165D8}" dt="2021-11-30T12:59:44.417" v="6192" actId="478"/>
          <ac:spMkLst>
            <pc:docMk/>
            <pc:sldMk cId="801298496" sldId="407"/>
            <ac:spMk id="16" creationId="{DB44B90E-BEF0-4C3B-98DF-AAF7626E24DF}"/>
          </ac:spMkLst>
        </pc:spChg>
        <pc:spChg chg="add del mod">
          <ac:chgData name="서민경" userId="9f2831fd-ad27-47ab-81eb-589ba7404129" providerId="ADAL" clId="{3DCFC456-E595-4885-B31A-04C814D165D8}" dt="2021-11-30T13:00:01.034" v="6195" actId="478"/>
          <ac:spMkLst>
            <pc:docMk/>
            <pc:sldMk cId="801298496" sldId="407"/>
            <ac:spMk id="17" creationId="{EAAC3486-6A6E-4143-86AB-A86E43798D49}"/>
          </ac:spMkLst>
        </pc:spChg>
        <pc:spChg chg="add mod">
          <ac:chgData name="서민경" userId="9f2831fd-ad27-47ab-81eb-589ba7404129" providerId="ADAL" clId="{3DCFC456-E595-4885-B31A-04C814D165D8}" dt="2021-11-30T13:28:10.176" v="6283" actId="1036"/>
          <ac:spMkLst>
            <pc:docMk/>
            <pc:sldMk cId="801298496" sldId="407"/>
            <ac:spMk id="18" creationId="{753395AB-CBAB-4BEA-8F2B-A11A75DB933C}"/>
          </ac:spMkLst>
        </pc:spChg>
        <pc:picChg chg="del">
          <ac:chgData name="서민경" userId="9f2831fd-ad27-47ab-81eb-589ba7404129" providerId="ADAL" clId="{3DCFC456-E595-4885-B31A-04C814D165D8}" dt="2021-11-30T04:57:21.721" v="4283" actId="478"/>
          <ac:picMkLst>
            <pc:docMk/>
            <pc:sldMk cId="801298496" sldId="407"/>
            <ac:picMk id="2" creationId="{00000000-0000-0000-0000-000000000000}"/>
          </ac:picMkLst>
        </pc:picChg>
      </pc:sldChg>
      <pc:sldChg chg="new del">
        <pc:chgData name="서민경" userId="9f2831fd-ad27-47ab-81eb-589ba7404129" providerId="ADAL" clId="{3DCFC456-E595-4885-B31A-04C814D165D8}" dt="2021-11-26T06:38:09.789" v="60" actId="680"/>
        <pc:sldMkLst>
          <pc:docMk/>
          <pc:sldMk cId="4250518928" sldId="407"/>
        </pc:sldMkLst>
      </pc:sldChg>
      <pc:sldChg chg="addSp delSp modSp add mod modNotesTx">
        <pc:chgData name="서민경" userId="9f2831fd-ad27-47ab-81eb-589ba7404129" providerId="ADAL" clId="{3DCFC456-E595-4885-B31A-04C814D165D8}" dt="2021-12-02T03:28:00.395" v="12334"/>
        <pc:sldMkLst>
          <pc:docMk/>
          <pc:sldMk cId="631051392" sldId="408"/>
        </pc:sldMkLst>
        <pc:spChg chg="add mod">
          <ac:chgData name="서민경" userId="9f2831fd-ad27-47ab-81eb-589ba7404129" providerId="ADAL" clId="{3DCFC456-E595-4885-B31A-04C814D165D8}" dt="2021-11-30T12:55:48.043" v="6144" actId="207"/>
          <ac:spMkLst>
            <pc:docMk/>
            <pc:sldMk cId="631051392" sldId="408"/>
            <ac:spMk id="12" creationId="{842514F3-F9A3-4F64-8AF3-7371240ED85C}"/>
          </ac:spMkLst>
        </pc:spChg>
        <pc:spChg chg="add mod">
          <ac:chgData name="서민경" userId="9f2831fd-ad27-47ab-81eb-589ba7404129" providerId="ADAL" clId="{3DCFC456-E595-4885-B31A-04C814D165D8}" dt="2021-11-26T06:51:30.523" v="91"/>
          <ac:spMkLst>
            <pc:docMk/>
            <pc:sldMk cId="631051392" sldId="408"/>
            <ac:spMk id="14" creationId="{084DBDFD-F88E-48BC-89A9-44082A53FB40}"/>
          </ac:spMkLst>
        </pc:spChg>
        <pc:spChg chg="add mod">
          <ac:chgData name="서민경" userId="9f2831fd-ad27-47ab-81eb-589ba7404129" providerId="ADAL" clId="{3DCFC456-E595-4885-B31A-04C814D165D8}" dt="2021-11-30T15:22:37.899" v="8138"/>
          <ac:spMkLst>
            <pc:docMk/>
            <pc:sldMk cId="631051392" sldId="408"/>
            <ac:spMk id="15" creationId="{2BED7F60-6682-4791-A501-825EF5EB5222}"/>
          </ac:spMkLst>
        </pc:spChg>
        <pc:spChg chg="add mod">
          <ac:chgData name="서민경" userId="9f2831fd-ad27-47ab-81eb-589ba7404129" providerId="ADAL" clId="{3DCFC456-E595-4885-B31A-04C814D165D8}" dt="2021-12-02T03:28:00.395" v="12334"/>
          <ac:spMkLst>
            <pc:docMk/>
            <pc:sldMk cId="631051392" sldId="408"/>
            <ac:spMk id="16" creationId="{A8248CE8-052A-41FF-9729-A7A222396DDB}"/>
          </ac:spMkLst>
        </pc:spChg>
        <pc:spChg chg="add mod">
          <ac:chgData name="서민경" userId="9f2831fd-ad27-47ab-81eb-589ba7404129" providerId="ADAL" clId="{3DCFC456-E595-4885-B31A-04C814D165D8}" dt="2021-11-26T06:51:30.523" v="91"/>
          <ac:spMkLst>
            <pc:docMk/>
            <pc:sldMk cId="631051392" sldId="408"/>
            <ac:spMk id="17" creationId="{BE92BF90-A4B2-4251-BFA9-F4ED6BA91FB5}"/>
          </ac:spMkLst>
        </pc:spChg>
        <pc:spChg chg="add mod">
          <ac:chgData name="서민경" userId="9f2831fd-ad27-47ab-81eb-589ba7404129" providerId="ADAL" clId="{3DCFC456-E595-4885-B31A-04C814D165D8}" dt="2021-11-30T13:28:13.495" v="6287" actId="1036"/>
          <ac:spMkLst>
            <pc:docMk/>
            <pc:sldMk cId="631051392" sldId="408"/>
            <ac:spMk id="18" creationId="{7B6D95FB-4FA1-48D0-A3F0-75669800AE40}"/>
          </ac:spMkLst>
        </pc:spChg>
        <pc:spChg chg="add del mod">
          <ac:chgData name="서민경" userId="9f2831fd-ad27-47ab-81eb-589ba7404129" providerId="ADAL" clId="{3DCFC456-E595-4885-B31A-04C814D165D8}" dt="2021-11-30T13:37:53.165" v="6564"/>
          <ac:spMkLst>
            <pc:docMk/>
            <pc:sldMk cId="631051392" sldId="408"/>
            <ac:spMk id="19" creationId="{F8B3E307-3748-408F-A038-77906872F56A}"/>
          </ac:spMkLst>
        </pc:spChg>
        <pc:spChg chg="add mod">
          <ac:chgData name="서민경" userId="9f2831fd-ad27-47ab-81eb-589ba7404129" providerId="ADAL" clId="{3DCFC456-E595-4885-B31A-04C814D165D8}" dt="2021-11-30T13:42:45.049" v="6648" actId="12789"/>
          <ac:spMkLst>
            <pc:docMk/>
            <pc:sldMk cId="631051392" sldId="408"/>
            <ac:spMk id="20" creationId="{1D4A755F-15BB-47BE-ACAA-815B1F804F17}"/>
          </ac:spMkLst>
        </pc:spChg>
        <pc:spChg chg="add del mod">
          <ac:chgData name="서민경" userId="9f2831fd-ad27-47ab-81eb-589ba7404129" providerId="ADAL" clId="{3DCFC456-E595-4885-B31A-04C814D165D8}" dt="2021-11-30T13:37:53.159" v="6562"/>
          <ac:spMkLst>
            <pc:docMk/>
            <pc:sldMk cId="631051392" sldId="408"/>
            <ac:spMk id="22" creationId="{61A40A2F-4A43-4386-9704-CE8C8885F373}"/>
          </ac:spMkLst>
        </pc:spChg>
        <pc:spChg chg="add mod">
          <ac:chgData name="서민경" userId="9f2831fd-ad27-47ab-81eb-589ba7404129" providerId="ADAL" clId="{3DCFC456-E595-4885-B31A-04C814D165D8}" dt="2021-12-01T07:55:57.712" v="12160" actId="57"/>
          <ac:spMkLst>
            <pc:docMk/>
            <pc:sldMk cId="631051392" sldId="408"/>
            <ac:spMk id="23" creationId="{042FF530-0F48-49C5-B9BD-418B0FF92553}"/>
          </ac:spMkLst>
        </pc:spChg>
        <pc:picChg chg="del">
          <ac:chgData name="서민경" userId="9f2831fd-ad27-47ab-81eb-589ba7404129" providerId="ADAL" clId="{3DCFC456-E595-4885-B31A-04C814D165D8}" dt="2021-11-30T04:57:23.191" v="4284" actId="478"/>
          <ac:picMkLst>
            <pc:docMk/>
            <pc:sldMk cId="631051392" sldId="408"/>
            <ac:picMk id="2" creationId="{00000000-0000-0000-0000-000000000000}"/>
          </ac:picMkLst>
        </pc:picChg>
      </pc:sldChg>
      <pc:sldChg chg="new del">
        <pc:chgData name="서민경" userId="9f2831fd-ad27-47ab-81eb-589ba7404129" providerId="ADAL" clId="{3DCFC456-E595-4885-B31A-04C814D165D8}" dt="2021-11-26T06:38:09.512" v="59" actId="680"/>
        <pc:sldMkLst>
          <pc:docMk/>
          <pc:sldMk cId="1214291794" sldId="408"/>
        </pc:sldMkLst>
      </pc:sldChg>
      <pc:sldChg chg="addSp delSp modSp add mod modNotesTx">
        <pc:chgData name="서민경" userId="9f2831fd-ad27-47ab-81eb-589ba7404129" providerId="ADAL" clId="{3DCFC456-E595-4885-B31A-04C814D165D8}" dt="2021-12-01T05:46:06.521" v="10141" actId="20577"/>
        <pc:sldMkLst>
          <pc:docMk/>
          <pc:sldMk cId="97187825" sldId="409"/>
        </pc:sldMkLst>
        <pc:spChg chg="add mod">
          <ac:chgData name="서민경" userId="9f2831fd-ad27-47ab-81eb-589ba7404129" providerId="ADAL" clId="{3DCFC456-E595-4885-B31A-04C814D165D8}" dt="2021-11-30T12:55:51.864" v="6145" actId="207"/>
          <ac:spMkLst>
            <pc:docMk/>
            <pc:sldMk cId="97187825" sldId="409"/>
            <ac:spMk id="12" creationId="{278CBC6E-B1AB-4718-AC32-C89834C25EDD}"/>
          </ac:spMkLst>
        </pc:spChg>
        <pc:spChg chg="add mod">
          <ac:chgData name="서민경" userId="9f2831fd-ad27-47ab-81eb-589ba7404129" providerId="ADAL" clId="{3DCFC456-E595-4885-B31A-04C814D165D8}" dt="2021-11-26T06:51:36.716" v="92"/>
          <ac:spMkLst>
            <pc:docMk/>
            <pc:sldMk cId="97187825" sldId="409"/>
            <ac:spMk id="14" creationId="{8CAD42E8-1339-4BEF-91EE-A7D2261CC4E5}"/>
          </ac:spMkLst>
        </pc:spChg>
        <pc:spChg chg="add mod">
          <ac:chgData name="서민경" userId="9f2831fd-ad27-47ab-81eb-589ba7404129" providerId="ADAL" clId="{3DCFC456-E595-4885-B31A-04C814D165D8}" dt="2021-11-26T08:11:40.591" v="1006" actId="20577"/>
          <ac:spMkLst>
            <pc:docMk/>
            <pc:sldMk cId="97187825" sldId="409"/>
            <ac:spMk id="15" creationId="{E87A23CF-957E-4E85-AA01-CD5D90CFA09A}"/>
          </ac:spMkLst>
        </pc:spChg>
        <pc:spChg chg="add mod">
          <ac:chgData name="서민경" userId="9f2831fd-ad27-47ab-81eb-589ba7404129" providerId="ADAL" clId="{3DCFC456-E595-4885-B31A-04C814D165D8}" dt="2021-11-30T13:28:18.760" v="6291" actId="1036"/>
          <ac:spMkLst>
            <pc:docMk/>
            <pc:sldMk cId="97187825" sldId="409"/>
            <ac:spMk id="16" creationId="{20685A9E-BD46-45AA-8181-AC654D55F4F9}"/>
          </ac:spMkLst>
        </pc:spChg>
        <pc:picChg chg="del">
          <ac:chgData name="서민경" userId="9f2831fd-ad27-47ab-81eb-589ba7404129" providerId="ADAL" clId="{3DCFC456-E595-4885-B31A-04C814D165D8}" dt="2021-11-30T04:57:24.911" v="4285" actId="478"/>
          <ac:picMkLst>
            <pc:docMk/>
            <pc:sldMk cId="97187825" sldId="409"/>
            <ac:picMk id="2" creationId="{00000000-0000-0000-0000-000000000000}"/>
          </ac:picMkLst>
        </pc:picChg>
      </pc:sldChg>
      <pc:sldChg chg="new del">
        <pc:chgData name="서민경" userId="9f2831fd-ad27-47ab-81eb-589ba7404129" providerId="ADAL" clId="{3DCFC456-E595-4885-B31A-04C814D165D8}" dt="2021-11-26T06:38:09.263" v="58" actId="680"/>
        <pc:sldMkLst>
          <pc:docMk/>
          <pc:sldMk cId="1363046004" sldId="409"/>
        </pc:sldMkLst>
      </pc:sldChg>
      <pc:sldChg chg="addSp delSp modSp add mod modNotesTx">
        <pc:chgData name="서민경" userId="9f2831fd-ad27-47ab-81eb-589ba7404129" providerId="ADAL" clId="{3DCFC456-E595-4885-B31A-04C814D165D8}" dt="2021-12-01T13:02:26.135" v="12185" actId="14100"/>
        <pc:sldMkLst>
          <pc:docMk/>
          <pc:sldMk cId="3529410779" sldId="410"/>
        </pc:sldMkLst>
        <pc:spChg chg="add mod">
          <ac:chgData name="서민경" userId="9f2831fd-ad27-47ab-81eb-589ba7404129" providerId="ADAL" clId="{3DCFC456-E595-4885-B31A-04C814D165D8}" dt="2021-11-30T12:55:54.574" v="6146" actId="207"/>
          <ac:spMkLst>
            <pc:docMk/>
            <pc:sldMk cId="3529410779" sldId="410"/>
            <ac:spMk id="12" creationId="{9EF71BFC-2FD8-4FFC-9F4F-EA58E16993A2}"/>
          </ac:spMkLst>
        </pc:spChg>
        <pc:spChg chg="add mod">
          <ac:chgData name="서민경" userId="9f2831fd-ad27-47ab-81eb-589ba7404129" providerId="ADAL" clId="{3DCFC456-E595-4885-B31A-04C814D165D8}" dt="2021-11-26T08:45:34.689" v="1600" actId="1076"/>
          <ac:spMkLst>
            <pc:docMk/>
            <pc:sldMk cId="3529410779" sldId="410"/>
            <ac:spMk id="14" creationId="{01249732-D65E-4DCD-8058-694069764E10}"/>
          </ac:spMkLst>
        </pc:spChg>
        <pc:spChg chg="add mod">
          <ac:chgData name="서민경" userId="9f2831fd-ad27-47ab-81eb-589ba7404129" providerId="ADAL" clId="{3DCFC456-E595-4885-B31A-04C814D165D8}" dt="2021-11-30T14:49:11.653" v="7485" actId="1076"/>
          <ac:spMkLst>
            <pc:docMk/>
            <pc:sldMk cId="3529410779" sldId="410"/>
            <ac:spMk id="15" creationId="{C3040CAA-9018-4BC6-9C03-97BCB2551AD8}"/>
          </ac:spMkLst>
        </pc:spChg>
        <pc:spChg chg="add mod">
          <ac:chgData name="서민경" userId="9f2831fd-ad27-47ab-81eb-589ba7404129" providerId="ADAL" clId="{3DCFC456-E595-4885-B31A-04C814D165D8}" dt="2021-11-30T13:28:21.835" v="6295" actId="1036"/>
          <ac:spMkLst>
            <pc:docMk/>
            <pc:sldMk cId="3529410779" sldId="410"/>
            <ac:spMk id="16" creationId="{132494E9-877E-4796-887A-826B095A3831}"/>
          </ac:spMkLst>
        </pc:spChg>
        <pc:spChg chg="add mod">
          <ac:chgData name="서민경" userId="9f2831fd-ad27-47ab-81eb-589ba7404129" providerId="ADAL" clId="{3DCFC456-E595-4885-B31A-04C814D165D8}" dt="2021-11-30T14:37:07.060" v="7299" actId="12789"/>
          <ac:spMkLst>
            <pc:docMk/>
            <pc:sldMk cId="3529410779" sldId="410"/>
            <ac:spMk id="19" creationId="{BB6AA34E-A64D-4766-AA2F-112AE001205F}"/>
          </ac:spMkLst>
        </pc:spChg>
        <pc:spChg chg="add mod">
          <ac:chgData name="서민경" userId="9f2831fd-ad27-47ab-81eb-589ba7404129" providerId="ADAL" clId="{3DCFC456-E595-4885-B31A-04C814D165D8}" dt="2021-11-30T14:37:07.060" v="7299" actId="12789"/>
          <ac:spMkLst>
            <pc:docMk/>
            <pc:sldMk cId="3529410779" sldId="410"/>
            <ac:spMk id="20" creationId="{FF360946-0E4C-4BE1-B1B1-E59E75672F1F}"/>
          </ac:spMkLst>
        </pc:spChg>
        <pc:spChg chg="add mod">
          <ac:chgData name="서민경" userId="9f2831fd-ad27-47ab-81eb-589ba7404129" providerId="ADAL" clId="{3DCFC456-E595-4885-B31A-04C814D165D8}" dt="2021-12-01T13:02:26.135" v="12185" actId="14100"/>
          <ac:spMkLst>
            <pc:docMk/>
            <pc:sldMk cId="3529410779" sldId="410"/>
            <ac:spMk id="22" creationId="{DCA3443B-2F6B-40E2-BDC9-EE8636746CEC}"/>
          </ac:spMkLst>
        </pc:spChg>
        <pc:spChg chg="add mod">
          <ac:chgData name="서민경" userId="9f2831fd-ad27-47ab-81eb-589ba7404129" providerId="ADAL" clId="{3DCFC456-E595-4885-B31A-04C814D165D8}" dt="2021-11-30T14:49:05.441" v="7484" actId="1076"/>
          <ac:spMkLst>
            <pc:docMk/>
            <pc:sldMk cId="3529410779" sldId="410"/>
            <ac:spMk id="23" creationId="{2F19587A-8D93-466B-ACE0-F206E06038D9}"/>
          </ac:spMkLst>
        </pc:spChg>
        <pc:spChg chg="add mod">
          <ac:chgData name="서민경" userId="9f2831fd-ad27-47ab-81eb-589ba7404129" providerId="ADAL" clId="{3DCFC456-E595-4885-B31A-04C814D165D8}" dt="2021-11-30T14:49:11.653" v="7485" actId="1076"/>
          <ac:spMkLst>
            <pc:docMk/>
            <pc:sldMk cId="3529410779" sldId="410"/>
            <ac:spMk id="24" creationId="{938C154F-DD06-48DE-B44E-5184A09BD389}"/>
          </ac:spMkLst>
        </pc:spChg>
        <pc:spChg chg="add del mod">
          <ac:chgData name="서민경" userId="9f2831fd-ad27-47ab-81eb-589ba7404129" providerId="ADAL" clId="{3DCFC456-E595-4885-B31A-04C814D165D8}" dt="2021-11-26T08:12:06.298" v="1008" actId="478"/>
          <ac:spMkLst>
            <pc:docMk/>
            <pc:sldMk cId="3529410779" sldId="410"/>
            <ac:spMk id="24" creationId="{C820B971-9B86-47A4-A806-3F57C363254E}"/>
          </ac:spMkLst>
        </pc:spChg>
        <pc:spChg chg="add mod">
          <ac:chgData name="서민경" userId="9f2831fd-ad27-47ab-81eb-589ba7404129" providerId="ADAL" clId="{3DCFC456-E595-4885-B31A-04C814D165D8}" dt="2021-11-30T15:05:11.164" v="7933" actId="20577"/>
          <ac:spMkLst>
            <pc:docMk/>
            <pc:sldMk cId="3529410779" sldId="410"/>
            <ac:spMk id="25" creationId="{73068606-6126-4703-B3CC-79A6587A2170}"/>
          </ac:spMkLst>
        </pc:spChg>
        <pc:graphicFrameChg chg="add del mod modGraphic">
          <ac:chgData name="서민경" userId="9f2831fd-ad27-47ab-81eb-589ba7404129" providerId="ADAL" clId="{3DCFC456-E595-4885-B31A-04C814D165D8}" dt="2021-11-30T09:19:11.860" v="5623" actId="478"/>
          <ac:graphicFrameMkLst>
            <pc:docMk/>
            <pc:sldMk cId="3529410779" sldId="410"/>
            <ac:graphicFrameMk id="3" creationId="{9AEA1717-A08C-4C14-8072-09133BAA4B5F}"/>
          </ac:graphicFrameMkLst>
        </pc:graphicFrameChg>
        <pc:picChg chg="del mod">
          <ac:chgData name="서민경" userId="9f2831fd-ad27-47ab-81eb-589ba7404129" providerId="ADAL" clId="{3DCFC456-E595-4885-B31A-04C814D165D8}" dt="2021-11-30T04:57:26.861" v="4286" actId="478"/>
          <ac:picMkLst>
            <pc:docMk/>
            <pc:sldMk cId="3529410779" sldId="410"/>
            <ac:picMk id="2" creationId="{00000000-0000-0000-0000-000000000000}"/>
          </ac:picMkLst>
        </pc:picChg>
        <pc:picChg chg="add mod">
          <ac:chgData name="서민경" userId="9f2831fd-ad27-47ab-81eb-589ba7404129" providerId="ADAL" clId="{3DCFC456-E595-4885-B31A-04C814D165D8}" dt="2021-11-30T14:37:03.577" v="7298" actId="12789"/>
          <ac:picMkLst>
            <pc:docMk/>
            <pc:sldMk cId="3529410779" sldId="410"/>
            <ac:picMk id="17" creationId="{EFD2BAEE-2154-498B-987F-D642867FB19A}"/>
          </ac:picMkLst>
        </pc:picChg>
        <pc:picChg chg="add mod">
          <ac:chgData name="서민경" userId="9f2831fd-ad27-47ab-81eb-589ba7404129" providerId="ADAL" clId="{3DCFC456-E595-4885-B31A-04C814D165D8}" dt="2021-11-30T14:37:03.577" v="7298" actId="12789"/>
          <ac:picMkLst>
            <pc:docMk/>
            <pc:sldMk cId="3529410779" sldId="410"/>
            <ac:picMk id="18" creationId="{9D71DB8F-F753-48B2-A942-08066A9C58B1}"/>
          </ac:picMkLst>
        </pc:picChg>
        <pc:picChg chg="add del mod">
          <ac:chgData name="서민경" userId="9f2831fd-ad27-47ab-81eb-589ba7404129" providerId="ADAL" clId="{3DCFC456-E595-4885-B31A-04C814D165D8}" dt="2021-11-26T08:12:06.298" v="1008" actId="478"/>
          <ac:picMkLst>
            <pc:docMk/>
            <pc:sldMk cId="3529410779" sldId="410"/>
            <ac:picMk id="23" creationId="{452C2365-C213-4872-B5F3-2D7716EBD809}"/>
          </ac:picMkLst>
        </pc:picChg>
      </pc:sldChg>
      <pc:sldChg chg="addSp delSp modSp add mod modNotesTx">
        <pc:chgData name="서민경" userId="9f2831fd-ad27-47ab-81eb-589ba7404129" providerId="ADAL" clId="{3DCFC456-E595-4885-B31A-04C814D165D8}" dt="2021-12-01T05:51:59.468" v="10961" actId="20577"/>
        <pc:sldMkLst>
          <pc:docMk/>
          <pc:sldMk cId="1048437039" sldId="411"/>
        </pc:sldMkLst>
        <pc:spChg chg="add mod">
          <ac:chgData name="서민경" userId="9f2831fd-ad27-47ab-81eb-589ba7404129" providerId="ADAL" clId="{3DCFC456-E595-4885-B31A-04C814D165D8}" dt="2021-11-30T12:55:59.498" v="6148" actId="207"/>
          <ac:spMkLst>
            <pc:docMk/>
            <pc:sldMk cId="1048437039" sldId="411"/>
            <ac:spMk id="12" creationId="{F89CEA04-73B6-4431-ACAF-9654D9B0BF0F}"/>
          </ac:spMkLst>
        </pc:spChg>
        <pc:spChg chg="add mod">
          <ac:chgData name="서민경" userId="9f2831fd-ad27-47ab-81eb-589ba7404129" providerId="ADAL" clId="{3DCFC456-E595-4885-B31A-04C814D165D8}" dt="2021-11-30T13:28:28.258" v="6303" actId="1036"/>
          <ac:spMkLst>
            <pc:docMk/>
            <pc:sldMk cId="1048437039" sldId="411"/>
            <ac:spMk id="14" creationId="{FF636CFB-0A5F-4D2A-A2EF-B5212F743F9E}"/>
          </ac:spMkLst>
        </pc:spChg>
        <pc:spChg chg="add mod">
          <ac:chgData name="서민경" userId="9f2831fd-ad27-47ab-81eb-589ba7404129" providerId="ADAL" clId="{3DCFC456-E595-4885-B31A-04C814D165D8}" dt="2021-11-26T08:45:48.333" v="1603" actId="1036"/>
          <ac:spMkLst>
            <pc:docMk/>
            <pc:sldMk cId="1048437039" sldId="411"/>
            <ac:spMk id="15" creationId="{E7450031-8514-4F6D-B090-D46BE44082D2}"/>
          </ac:spMkLst>
        </pc:spChg>
        <pc:spChg chg="add mod">
          <ac:chgData name="서민경" userId="9f2831fd-ad27-47ab-81eb-589ba7404129" providerId="ADAL" clId="{3DCFC456-E595-4885-B31A-04C814D165D8}" dt="2021-11-30T05:49:52.250" v="4361" actId="1076"/>
          <ac:spMkLst>
            <pc:docMk/>
            <pc:sldMk cId="1048437039" sldId="411"/>
            <ac:spMk id="17" creationId="{E2E2C3D3-252D-42F9-BD4B-926238C65CB4}"/>
          </ac:spMkLst>
        </pc:spChg>
        <pc:spChg chg="add mod">
          <ac:chgData name="서민경" userId="9f2831fd-ad27-47ab-81eb-589ba7404129" providerId="ADAL" clId="{3DCFC456-E595-4885-B31A-04C814D165D8}" dt="2021-11-30T14:47:17.738" v="7467" actId="1076"/>
          <ac:spMkLst>
            <pc:docMk/>
            <pc:sldMk cId="1048437039" sldId="411"/>
            <ac:spMk id="18" creationId="{26BD932E-647F-4334-B899-F2A50BDFA602}"/>
          </ac:spMkLst>
        </pc:spChg>
        <pc:spChg chg="add mod">
          <ac:chgData name="서민경" userId="9f2831fd-ad27-47ab-81eb-589ba7404129" providerId="ADAL" clId="{3DCFC456-E595-4885-B31A-04C814D165D8}" dt="2021-11-30T14:47:35.993" v="7473" actId="1076"/>
          <ac:spMkLst>
            <pc:docMk/>
            <pc:sldMk cId="1048437039" sldId="411"/>
            <ac:spMk id="19" creationId="{072B4DBC-8A21-4C1B-AE70-41BD53ABD1B7}"/>
          </ac:spMkLst>
        </pc:spChg>
        <pc:spChg chg="add del mod">
          <ac:chgData name="서민경" userId="9f2831fd-ad27-47ab-81eb-589ba7404129" providerId="ADAL" clId="{3DCFC456-E595-4885-B31A-04C814D165D8}" dt="2021-11-30T08:43:15.607" v="5584" actId="478"/>
          <ac:spMkLst>
            <pc:docMk/>
            <pc:sldMk cId="1048437039" sldId="411"/>
            <ac:spMk id="20" creationId="{F7D2D600-A89D-4ED8-A20E-A622DC9A647F}"/>
          </ac:spMkLst>
        </pc:spChg>
        <pc:spChg chg="add del mod">
          <ac:chgData name="서민경" userId="9f2831fd-ad27-47ab-81eb-589ba7404129" providerId="ADAL" clId="{3DCFC456-E595-4885-B31A-04C814D165D8}" dt="2021-11-30T14:15:47.992" v="6697" actId="478"/>
          <ac:spMkLst>
            <pc:docMk/>
            <pc:sldMk cId="1048437039" sldId="411"/>
            <ac:spMk id="22" creationId="{805C0965-B5F8-4D44-8B08-46C84B20E022}"/>
          </ac:spMkLst>
        </pc:spChg>
        <pc:spChg chg="add del mod">
          <ac:chgData name="서민경" userId="9f2831fd-ad27-47ab-81eb-589ba7404129" providerId="ADAL" clId="{3DCFC456-E595-4885-B31A-04C814D165D8}" dt="2021-11-30T08:43:14.631" v="5583" actId="478"/>
          <ac:spMkLst>
            <pc:docMk/>
            <pc:sldMk cId="1048437039" sldId="411"/>
            <ac:spMk id="23" creationId="{DE9D4598-E105-4724-A87F-521D90E90B39}"/>
          </ac:spMkLst>
        </pc:spChg>
        <pc:spChg chg="add mod">
          <ac:chgData name="서민경" userId="9f2831fd-ad27-47ab-81eb-589ba7404129" providerId="ADAL" clId="{3DCFC456-E595-4885-B31A-04C814D165D8}" dt="2021-11-30T14:47:35.993" v="7473" actId="1076"/>
          <ac:spMkLst>
            <pc:docMk/>
            <pc:sldMk cId="1048437039" sldId="411"/>
            <ac:spMk id="24" creationId="{08EAEDA1-2E49-470B-B86F-4A2BFAD865E3}"/>
          </ac:spMkLst>
        </pc:spChg>
        <pc:picChg chg="del">
          <ac:chgData name="서민경" userId="9f2831fd-ad27-47ab-81eb-589ba7404129" providerId="ADAL" clId="{3DCFC456-E595-4885-B31A-04C814D165D8}" dt="2021-11-30T04:57:30.075" v="4288" actId="478"/>
          <ac:picMkLst>
            <pc:docMk/>
            <pc:sldMk cId="1048437039" sldId="411"/>
            <ac:picMk id="2" creationId="{00000000-0000-0000-0000-000000000000}"/>
          </ac:picMkLst>
        </pc:picChg>
        <pc:picChg chg="add mod">
          <ac:chgData name="서민경" userId="9f2831fd-ad27-47ab-81eb-589ba7404129" providerId="ADAL" clId="{3DCFC456-E595-4885-B31A-04C814D165D8}" dt="2021-11-30T14:47:12.541" v="7466" actId="1076"/>
          <ac:picMkLst>
            <pc:docMk/>
            <pc:sldMk cId="1048437039" sldId="411"/>
            <ac:picMk id="16" creationId="{51E19B40-DD51-4576-A61D-5916794D15D1}"/>
          </ac:picMkLst>
        </pc:picChg>
      </pc:sldChg>
      <pc:sldChg chg="addSp delSp modSp add mod ord modNotesTx">
        <pc:chgData name="서민경" userId="9f2831fd-ad27-47ab-81eb-589ba7404129" providerId="ADAL" clId="{3DCFC456-E595-4885-B31A-04C814D165D8}" dt="2021-12-01T05:53:09.038" v="11288" actId="20577"/>
        <pc:sldMkLst>
          <pc:docMk/>
          <pc:sldMk cId="1100010107" sldId="412"/>
        </pc:sldMkLst>
        <pc:spChg chg="add mod">
          <ac:chgData name="서민경" userId="9f2831fd-ad27-47ab-81eb-589ba7404129" providerId="ADAL" clId="{3DCFC456-E595-4885-B31A-04C814D165D8}" dt="2021-11-30T12:56:03.339" v="6150" actId="207"/>
          <ac:spMkLst>
            <pc:docMk/>
            <pc:sldMk cId="1100010107" sldId="412"/>
            <ac:spMk id="12" creationId="{95DAFDFE-D43A-47E2-89A8-5C621CE4FEEC}"/>
          </ac:spMkLst>
        </pc:spChg>
        <pc:spChg chg="add del mod">
          <ac:chgData name="서민경" userId="9f2831fd-ad27-47ab-81eb-589ba7404129" providerId="ADAL" clId="{3DCFC456-E595-4885-B31A-04C814D165D8}" dt="2021-11-30T14:49:33.548" v="7486" actId="21"/>
          <ac:spMkLst>
            <pc:docMk/>
            <pc:sldMk cId="1100010107" sldId="412"/>
            <ac:spMk id="14" creationId="{E830B93A-DA9C-47BC-8DFC-D40AF967D0F0}"/>
          </ac:spMkLst>
        </pc:spChg>
        <pc:spChg chg="add mod">
          <ac:chgData name="서민경" userId="9f2831fd-ad27-47ab-81eb-589ba7404129" providerId="ADAL" clId="{3DCFC456-E595-4885-B31A-04C814D165D8}" dt="2021-11-30T13:28:34.334" v="6311" actId="1036"/>
          <ac:spMkLst>
            <pc:docMk/>
            <pc:sldMk cId="1100010107" sldId="412"/>
            <ac:spMk id="15" creationId="{02B86510-D035-4CE2-86C3-F2E7D0BB7846}"/>
          </ac:spMkLst>
        </pc:spChg>
        <pc:spChg chg="add mod">
          <ac:chgData name="서민경" userId="9f2831fd-ad27-47ab-81eb-589ba7404129" providerId="ADAL" clId="{3DCFC456-E595-4885-B31A-04C814D165D8}" dt="2021-11-26T08:45:51.305" v="1604" actId="1036"/>
          <ac:spMkLst>
            <pc:docMk/>
            <pc:sldMk cId="1100010107" sldId="412"/>
            <ac:spMk id="16" creationId="{7085C125-E7E7-4652-B2E8-A2D95ADA0A33}"/>
          </ac:spMkLst>
        </pc:spChg>
        <pc:spChg chg="add mod">
          <ac:chgData name="서민경" userId="9f2831fd-ad27-47ab-81eb-589ba7404129" providerId="ADAL" clId="{3DCFC456-E595-4885-B31A-04C814D165D8}" dt="2021-12-01T04:23:45.561" v="8189"/>
          <ac:spMkLst>
            <pc:docMk/>
            <pc:sldMk cId="1100010107" sldId="412"/>
            <ac:spMk id="17" creationId="{674758E8-5791-4484-AA81-6B7EE6FEA1DC}"/>
          </ac:spMkLst>
        </pc:spChg>
        <pc:spChg chg="add del mod">
          <ac:chgData name="서민경" userId="9f2831fd-ad27-47ab-81eb-589ba7404129" providerId="ADAL" clId="{3DCFC456-E595-4885-B31A-04C814D165D8}" dt="2021-11-28T12:58:53.071" v="2521" actId="478"/>
          <ac:spMkLst>
            <pc:docMk/>
            <pc:sldMk cId="1100010107" sldId="412"/>
            <ac:spMk id="18" creationId="{4FA62660-1935-4B62-81C0-92D6DB23ABBF}"/>
          </ac:spMkLst>
        </pc:spChg>
        <pc:spChg chg="add del mod">
          <ac:chgData name="서민경" userId="9f2831fd-ad27-47ab-81eb-589ba7404129" providerId="ADAL" clId="{3DCFC456-E595-4885-B31A-04C814D165D8}" dt="2021-11-26T08:13:42.988" v="1026" actId="478"/>
          <ac:spMkLst>
            <pc:docMk/>
            <pc:sldMk cId="1100010107" sldId="412"/>
            <ac:spMk id="19" creationId="{9A3A16D1-00DF-41F8-81CD-39F989DA92DF}"/>
          </ac:spMkLst>
        </pc:spChg>
        <pc:spChg chg="add del mod">
          <ac:chgData name="서민경" userId="9f2831fd-ad27-47ab-81eb-589ba7404129" providerId="ADAL" clId="{3DCFC456-E595-4885-B31A-04C814D165D8}" dt="2021-11-30T14:53:15.880" v="7548" actId="478"/>
          <ac:spMkLst>
            <pc:docMk/>
            <pc:sldMk cId="1100010107" sldId="412"/>
            <ac:spMk id="23" creationId="{596CE578-A807-4587-A27C-B5FF1E09D89F}"/>
          </ac:spMkLst>
        </pc:spChg>
        <pc:spChg chg="add del mod">
          <ac:chgData name="서민경" userId="9f2831fd-ad27-47ab-81eb-589ba7404129" providerId="ADAL" clId="{3DCFC456-E595-4885-B31A-04C814D165D8}" dt="2021-11-30T14:53:15.880" v="7548" actId="478"/>
          <ac:spMkLst>
            <pc:docMk/>
            <pc:sldMk cId="1100010107" sldId="412"/>
            <ac:spMk id="24" creationId="{33990D48-9960-49AD-BADB-079E808F31FB}"/>
          </ac:spMkLst>
        </pc:spChg>
        <pc:spChg chg="add del mod">
          <ac:chgData name="서민경" userId="9f2831fd-ad27-47ab-81eb-589ba7404129" providerId="ADAL" clId="{3DCFC456-E595-4885-B31A-04C814D165D8}" dt="2021-11-28T13:06:18.471" v="2862" actId="478"/>
          <ac:spMkLst>
            <pc:docMk/>
            <pc:sldMk cId="1100010107" sldId="412"/>
            <ac:spMk id="24" creationId="{B1EF69E5-77BC-4530-9749-B37CBF94344D}"/>
          </ac:spMkLst>
        </pc:spChg>
        <pc:spChg chg="add del mod">
          <ac:chgData name="서민경" userId="9f2831fd-ad27-47ab-81eb-589ba7404129" providerId="ADAL" clId="{3DCFC456-E595-4885-B31A-04C814D165D8}" dt="2021-11-28T13:06:15.707" v="2861" actId="478"/>
          <ac:spMkLst>
            <pc:docMk/>
            <pc:sldMk cId="1100010107" sldId="412"/>
            <ac:spMk id="25" creationId="{A8E060C4-206E-4B06-8181-7859843AA636}"/>
          </ac:spMkLst>
        </pc:spChg>
        <pc:spChg chg="add del mod">
          <ac:chgData name="서민경" userId="9f2831fd-ad27-47ab-81eb-589ba7404129" providerId="ADAL" clId="{3DCFC456-E595-4885-B31A-04C814D165D8}" dt="2021-12-01T04:25:05.510" v="8306" actId="478"/>
          <ac:spMkLst>
            <pc:docMk/>
            <pc:sldMk cId="1100010107" sldId="412"/>
            <ac:spMk id="25" creationId="{BE0E4BD5-6228-4F50-8A3E-A21189DF3DEA}"/>
          </ac:spMkLst>
        </pc:spChg>
        <pc:spChg chg="add del mod">
          <ac:chgData name="서민경" userId="9f2831fd-ad27-47ab-81eb-589ba7404129" providerId="ADAL" clId="{3DCFC456-E595-4885-B31A-04C814D165D8}" dt="2021-11-30T14:49:33.548" v="7486" actId="21"/>
          <ac:spMkLst>
            <pc:docMk/>
            <pc:sldMk cId="1100010107" sldId="412"/>
            <ac:spMk id="26" creationId="{DD05647C-8107-4F9C-AE21-855E93B39393}"/>
          </ac:spMkLst>
        </pc:spChg>
        <pc:spChg chg="add del mod">
          <ac:chgData name="서민경" userId="9f2831fd-ad27-47ab-81eb-589ba7404129" providerId="ADAL" clId="{3DCFC456-E595-4885-B31A-04C814D165D8}" dt="2021-11-30T14:49:33.548" v="7486" actId="21"/>
          <ac:spMkLst>
            <pc:docMk/>
            <pc:sldMk cId="1100010107" sldId="412"/>
            <ac:spMk id="27" creationId="{FB77EC29-A9EC-47F2-8A64-A985C9697335}"/>
          </ac:spMkLst>
        </pc:spChg>
        <pc:spChg chg="add del mod">
          <ac:chgData name="서민경" userId="9f2831fd-ad27-47ab-81eb-589ba7404129" providerId="ADAL" clId="{3DCFC456-E595-4885-B31A-04C814D165D8}" dt="2021-11-30T14:49:33.548" v="7486" actId="21"/>
          <ac:spMkLst>
            <pc:docMk/>
            <pc:sldMk cId="1100010107" sldId="412"/>
            <ac:spMk id="28" creationId="{CBB7558F-57BA-4885-BC86-3280B074EDA7}"/>
          </ac:spMkLst>
        </pc:spChg>
        <pc:spChg chg="add del mod">
          <ac:chgData name="서민경" userId="9f2831fd-ad27-47ab-81eb-589ba7404129" providerId="ADAL" clId="{3DCFC456-E595-4885-B31A-04C814D165D8}" dt="2021-12-01T04:25:05.510" v="8306" actId="478"/>
          <ac:spMkLst>
            <pc:docMk/>
            <pc:sldMk cId="1100010107" sldId="412"/>
            <ac:spMk id="29" creationId="{BB9049F2-E43A-4C3F-8383-59897746C61E}"/>
          </ac:spMkLst>
        </pc:spChg>
        <pc:spChg chg="add mod">
          <ac:chgData name="서민경" userId="9f2831fd-ad27-47ab-81eb-589ba7404129" providerId="ADAL" clId="{3DCFC456-E595-4885-B31A-04C814D165D8}" dt="2021-12-01T04:25:11.242" v="8307" actId="1076"/>
          <ac:spMkLst>
            <pc:docMk/>
            <pc:sldMk cId="1100010107" sldId="412"/>
            <ac:spMk id="30" creationId="{D3BCC963-B147-42CD-9D05-3BF8AD15FE12}"/>
          </ac:spMkLst>
        </pc:spChg>
        <pc:spChg chg="add mod">
          <ac:chgData name="서민경" userId="9f2831fd-ad27-47ab-81eb-589ba7404129" providerId="ADAL" clId="{3DCFC456-E595-4885-B31A-04C814D165D8}" dt="2021-12-01T04:25:11.242" v="8307" actId="1076"/>
          <ac:spMkLst>
            <pc:docMk/>
            <pc:sldMk cId="1100010107" sldId="412"/>
            <ac:spMk id="31" creationId="{5C9D2CDD-8782-4BC7-900A-064B9A30355A}"/>
          </ac:spMkLst>
        </pc:spChg>
        <pc:spChg chg="add mod">
          <ac:chgData name="서민경" userId="9f2831fd-ad27-47ab-81eb-589ba7404129" providerId="ADAL" clId="{3DCFC456-E595-4885-B31A-04C814D165D8}" dt="2021-12-01T04:25:11.242" v="8307" actId="1076"/>
          <ac:spMkLst>
            <pc:docMk/>
            <pc:sldMk cId="1100010107" sldId="412"/>
            <ac:spMk id="32" creationId="{377195CE-2F11-4E49-976A-F8841E3140AF}"/>
          </ac:spMkLst>
        </pc:spChg>
        <pc:spChg chg="add mod">
          <ac:chgData name="서민경" userId="9f2831fd-ad27-47ab-81eb-589ba7404129" providerId="ADAL" clId="{3DCFC456-E595-4885-B31A-04C814D165D8}" dt="2021-12-01T04:25:11.242" v="8307" actId="1076"/>
          <ac:spMkLst>
            <pc:docMk/>
            <pc:sldMk cId="1100010107" sldId="412"/>
            <ac:spMk id="33" creationId="{88CE785E-CDDF-4DA3-8CDE-C0461CAA2695}"/>
          </ac:spMkLst>
        </pc:spChg>
        <pc:picChg chg="del mod">
          <ac:chgData name="서민경" userId="9f2831fd-ad27-47ab-81eb-589ba7404129" providerId="ADAL" clId="{3DCFC456-E595-4885-B31A-04C814D165D8}" dt="2021-11-30T04:57:33.187" v="4290" actId="478"/>
          <ac:picMkLst>
            <pc:docMk/>
            <pc:sldMk cId="1100010107" sldId="412"/>
            <ac:picMk id="2" creationId="{00000000-0000-0000-0000-000000000000}"/>
          </ac:picMkLst>
        </pc:picChg>
        <pc:picChg chg="add del mod">
          <ac:chgData name="서민경" userId="9f2831fd-ad27-47ab-81eb-589ba7404129" providerId="ADAL" clId="{3DCFC456-E595-4885-B31A-04C814D165D8}" dt="2021-11-30T14:43:27.398" v="7304" actId="478"/>
          <ac:picMkLst>
            <pc:docMk/>
            <pc:sldMk cId="1100010107" sldId="412"/>
            <ac:picMk id="20" creationId="{70B6B31F-9C0B-4CC9-960B-43131833ADB7}"/>
          </ac:picMkLst>
        </pc:picChg>
        <pc:picChg chg="add del mod">
          <ac:chgData name="서민경" userId="9f2831fd-ad27-47ab-81eb-589ba7404129" providerId="ADAL" clId="{3DCFC456-E595-4885-B31A-04C814D165D8}" dt="2021-11-28T12:58:53.071" v="2521" actId="478"/>
          <ac:picMkLst>
            <pc:docMk/>
            <pc:sldMk cId="1100010107" sldId="412"/>
            <ac:picMk id="22" creationId="{1F2887EE-F1B0-455F-B7C4-5C53B4308BAB}"/>
          </ac:picMkLst>
        </pc:picChg>
        <pc:picChg chg="add mod">
          <ac:chgData name="서민경" userId="9f2831fd-ad27-47ab-81eb-589ba7404129" providerId="ADAL" clId="{3DCFC456-E595-4885-B31A-04C814D165D8}" dt="2021-11-30T14:52:19.981" v="7544" actId="1076"/>
          <ac:picMkLst>
            <pc:docMk/>
            <pc:sldMk cId="1100010107" sldId="412"/>
            <ac:picMk id="22" creationId="{85990F38-BFE2-4837-A0C8-188715C2D7C3}"/>
          </ac:picMkLst>
        </pc:picChg>
        <pc:picChg chg="add del mod">
          <ac:chgData name="서민경" userId="9f2831fd-ad27-47ab-81eb-589ba7404129" providerId="ADAL" clId="{3DCFC456-E595-4885-B31A-04C814D165D8}" dt="2021-11-26T08:13:42.988" v="1026" actId="478"/>
          <ac:picMkLst>
            <pc:docMk/>
            <pc:sldMk cId="1100010107" sldId="412"/>
            <ac:picMk id="23" creationId="{0AF003E9-634E-4015-998E-05D55AD55489}"/>
          </ac:picMkLst>
        </pc:picChg>
      </pc:sldChg>
      <pc:sldChg chg="addSp delSp modSp add mod modNotesTx">
        <pc:chgData name="서민경" userId="9f2831fd-ad27-47ab-81eb-589ba7404129" providerId="ADAL" clId="{3DCFC456-E595-4885-B31A-04C814D165D8}" dt="2021-12-01T08:29:34.770" v="12163"/>
        <pc:sldMkLst>
          <pc:docMk/>
          <pc:sldMk cId="1091840078" sldId="413"/>
        </pc:sldMkLst>
        <pc:spChg chg="add mod">
          <ac:chgData name="서민경" userId="9f2831fd-ad27-47ab-81eb-589ba7404129" providerId="ADAL" clId="{3DCFC456-E595-4885-B31A-04C814D165D8}" dt="2021-11-30T12:56:13.206" v="6153" actId="207"/>
          <ac:spMkLst>
            <pc:docMk/>
            <pc:sldMk cId="1091840078" sldId="413"/>
            <ac:spMk id="12" creationId="{5905CE60-2E3D-4081-8DDE-DFE5AE37F1CD}"/>
          </ac:spMkLst>
        </pc:spChg>
        <pc:spChg chg="add mod">
          <ac:chgData name="서민경" userId="9f2831fd-ad27-47ab-81eb-589ba7404129" providerId="ADAL" clId="{3DCFC456-E595-4885-B31A-04C814D165D8}" dt="2021-11-26T06:52:09.227" v="96"/>
          <ac:spMkLst>
            <pc:docMk/>
            <pc:sldMk cId="1091840078" sldId="413"/>
            <ac:spMk id="14" creationId="{E33B0083-8448-4E15-BFDC-496AFE10D4FB}"/>
          </ac:spMkLst>
        </pc:spChg>
        <pc:spChg chg="add mod">
          <ac:chgData name="서민경" userId="9f2831fd-ad27-47ab-81eb-589ba7404129" providerId="ADAL" clId="{3DCFC456-E595-4885-B31A-04C814D165D8}" dt="2021-11-30T15:23:34.613" v="8140"/>
          <ac:spMkLst>
            <pc:docMk/>
            <pc:sldMk cId="1091840078" sldId="413"/>
            <ac:spMk id="15" creationId="{AF090CDC-99BD-493F-894E-0CAC403F1BB6}"/>
          </ac:spMkLst>
        </pc:spChg>
        <pc:spChg chg="add mod">
          <ac:chgData name="서민경" userId="9f2831fd-ad27-47ab-81eb-589ba7404129" providerId="ADAL" clId="{3DCFC456-E595-4885-B31A-04C814D165D8}" dt="2021-11-30T15:23:36.945" v="8142"/>
          <ac:spMkLst>
            <pc:docMk/>
            <pc:sldMk cId="1091840078" sldId="413"/>
            <ac:spMk id="16" creationId="{6856A6DB-C2C2-4D6B-B80E-87E9402119A1}"/>
          </ac:spMkLst>
        </pc:spChg>
        <pc:spChg chg="add del mod">
          <ac:chgData name="서민경" userId="9f2831fd-ad27-47ab-81eb-589ba7404129" providerId="ADAL" clId="{3DCFC456-E595-4885-B31A-04C814D165D8}" dt="2021-11-28T13:33:19.754" v="4081" actId="478"/>
          <ac:spMkLst>
            <pc:docMk/>
            <pc:sldMk cId="1091840078" sldId="413"/>
            <ac:spMk id="17" creationId="{71A96AED-041C-4BCD-8D05-130D84F766AD}"/>
          </ac:spMkLst>
        </pc:spChg>
        <pc:spChg chg="add mod">
          <ac:chgData name="서민경" userId="9f2831fd-ad27-47ab-81eb-589ba7404129" providerId="ADAL" clId="{3DCFC456-E595-4885-B31A-04C814D165D8}" dt="2021-11-30T15:18:01.451" v="8082" actId="1076"/>
          <ac:spMkLst>
            <pc:docMk/>
            <pc:sldMk cId="1091840078" sldId="413"/>
            <ac:spMk id="22" creationId="{74B31199-707E-46CD-905B-5D2D8D9051D3}"/>
          </ac:spMkLst>
        </pc:spChg>
        <pc:spChg chg="add del mod">
          <ac:chgData name="서민경" userId="9f2831fd-ad27-47ab-81eb-589ba7404129" providerId="ADAL" clId="{3DCFC456-E595-4885-B31A-04C814D165D8}" dt="2021-12-01T08:29:23.896" v="12162" actId="478"/>
          <ac:spMkLst>
            <pc:docMk/>
            <pc:sldMk cId="1091840078" sldId="413"/>
            <ac:spMk id="23" creationId="{14E7D101-C1CD-4CCD-8B79-29F53BA66633}"/>
          </ac:spMkLst>
        </pc:spChg>
        <pc:spChg chg="add del mod">
          <ac:chgData name="서민경" userId="9f2831fd-ad27-47ab-81eb-589ba7404129" providerId="ADAL" clId="{3DCFC456-E595-4885-B31A-04C814D165D8}" dt="2021-11-30T13:28:45.470" v="6324" actId="478"/>
          <ac:spMkLst>
            <pc:docMk/>
            <pc:sldMk cId="1091840078" sldId="413"/>
            <ac:spMk id="24" creationId="{0780017A-6EEC-47E7-8749-F5AC7E28F198}"/>
          </ac:spMkLst>
        </pc:spChg>
        <pc:spChg chg="add mod">
          <ac:chgData name="서민경" userId="9f2831fd-ad27-47ab-81eb-589ba7404129" providerId="ADAL" clId="{3DCFC456-E595-4885-B31A-04C814D165D8}" dt="2021-12-01T08:29:34.770" v="12163"/>
          <ac:spMkLst>
            <pc:docMk/>
            <pc:sldMk cId="1091840078" sldId="413"/>
            <ac:spMk id="25" creationId="{A45E412E-DBEE-4C97-B5F0-8FBD68DF3F15}"/>
          </ac:spMkLst>
        </pc:spChg>
        <pc:spChg chg="add mod">
          <ac:chgData name="서민경" userId="9f2831fd-ad27-47ab-81eb-589ba7404129" providerId="ADAL" clId="{3DCFC456-E595-4885-B31A-04C814D165D8}" dt="2021-11-30T15:17:37.937" v="8080" actId="1076"/>
          <ac:spMkLst>
            <pc:docMk/>
            <pc:sldMk cId="1091840078" sldId="413"/>
            <ac:spMk id="27" creationId="{E7A28D68-69FD-47AD-94E5-01EE09DC66E2}"/>
          </ac:spMkLst>
        </pc:spChg>
        <pc:spChg chg="add mod">
          <ac:chgData name="서민경" userId="9f2831fd-ad27-47ab-81eb-589ba7404129" providerId="ADAL" clId="{3DCFC456-E595-4885-B31A-04C814D165D8}" dt="2021-12-01T02:50:43.327" v="8182" actId="1035"/>
          <ac:spMkLst>
            <pc:docMk/>
            <pc:sldMk cId="1091840078" sldId="413"/>
            <ac:spMk id="30" creationId="{4CCD18BD-C6AA-4EFC-AEF4-23104F7C985E}"/>
          </ac:spMkLst>
        </pc:spChg>
        <pc:spChg chg="add mod">
          <ac:chgData name="서민경" userId="9f2831fd-ad27-47ab-81eb-589ba7404129" providerId="ADAL" clId="{3DCFC456-E595-4885-B31A-04C814D165D8}" dt="2021-12-01T04:25:28.179" v="8311" actId="20577"/>
          <ac:spMkLst>
            <pc:docMk/>
            <pc:sldMk cId="1091840078" sldId="413"/>
            <ac:spMk id="32" creationId="{FA558BA2-FE02-463B-8ACA-D4600C145895}"/>
          </ac:spMkLst>
        </pc:spChg>
        <pc:grpChg chg="add mod">
          <ac:chgData name="서민경" userId="9f2831fd-ad27-47ab-81eb-589ba7404129" providerId="ADAL" clId="{3DCFC456-E595-4885-B31A-04C814D165D8}" dt="2021-11-30T15:17:37.937" v="8080" actId="1076"/>
          <ac:grpSpMkLst>
            <pc:docMk/>
            <pc:sldMk cId="1091840078" sldId="413"/>
            <ac:grpSpMk id="18" creationId="{4F1BE169-13D4-4A7F-98E9-C66C0BDD3EFA}"/>
          </ac:grpSpMkLst>
        </pc:grpChg>
        <pc:picChg chg="del">
          <ac:chgData name="서민경" userId="9f2831fd-ad27-47ab-81eb-589ba7404129" providerId="ADAL" clId="{3DCFC456-E595-4885-B31A-04C814D165D8}" dt="2021-11-30T04:57:36.414" v="4292" actId="478"/>
          <ac:picMkLst>
            <pc:docMk/>
            <pc:sldMk cId="1091840078" sldId="413"/>
            <ac:picMk id="2" creationId="{00000000-0000-0000-0000-000000000000}"/>
          </ac:picMkLst>
        </pc:picChg>
        <pc:cxnChg chg="add mod">
          <ac:chgData name="서민경" userId="9f2831fd-ad27-47ab-81eb-589ba7404129" providerId="ADAL" clId="{3DCFC456-E595-4885-B31A-04C814D165D8}" dt="2021-11-30T15:17:37.937" v="8080" actId="1076"/>
          <ac:cxnSpMkLst>
            <pc:docMk/>
            <pc:sldMk cId="1091840078" sldId="413"/>
            <ac:cxnSpMk id="4" creationId="{6B3DE499-F7F6-47B4-AA1B-6D2B1D697945}"/>
          </ac:cxnSpMkLst>
        </pc:cxnChg>
        <pc:cxnChg chg="mod">
          <ac:chgData name="서민경" userId="9f2831fd-ad27-47ab-81eb-589ba7404129" providerId="ADAL" clId="{3DCFC456-E595-4885-B31A-04C814D165D8}" dt="2021-11-26T06:52:09.227" v="96"/>
          <ac:cxnSpMkLst>
            <pc:docMk/>
            <pc:sldMk cId="1091840078" sldId="413"/>
            <ac:cxnSpMk id="19" creationId="{A03BED2A-9149-4800-BA5E-A5C6F3F1EB8A}"/>
          </ac:cxnSpMkLst>
        </pc:cxnChg>
        <pc:cxnChg chg="mod">
          <ac:chgData name="서민경" userId="9f2831fd-ad27-47ab-81eb-589ba7404129" providerId="ADAL" clId="{3DCFC456-E595-4885-B31A-04C814D165D8}" dt="2021-11-26T06:52:09.227" v="96"/>
          <ac:cxnSpMkLst>
            <pc:docMk/>
            <pc:sldMk cId="1091840078" sldId="413"/>
            <ac:cxnSpMk id="20" creationId="{2169B3C8-6ECB-402E-A3BB-41878CE105C3}"/>
          </ac:cxnSpMkLst>
        </pc:cxnChg>
        <pc:cxnChg chg="add del mod">
          <ac:chgData name="서민경" userId="9f2831fd-ad27-47ab-81eb-589ba7404129" providerId="ADAL" clId="{3DCFC456-E595-4885-B31A-04C814D165D8}" dt="2021-11-28T13:32:42.208" v="4060" actId="478"/>
          <ac:cxnSpMkLst>
            <pc:docMk/>
            <pc:sldMk cId="1091840078" sldId="413"/>
            <ac:cxnSpMk id="25" creationId="{333230AE-1AFC-4D7D-8766-9B9AE5A7136D}"/>
          </ac:cxnSpMkLst>
        </pc:cxnChg>
        <pc:cxnChg chg="add mod">
          <ac:chgData name="서민경" userId="9f2831fd-ad27-47ab-81eb-589ba7404129" providerId="ADAL" clId="{3DCFC456-E595-4885-B31A-04C814D165D8}" dt="2021-11-30T15:17:37.937" v="8080" actId="1076"/>
          <ac:cxnSpMkLst>
            <pc:docMk/>
            <pc:sldMk cId="1091840078" sldId="413"/>
            <ac:cxnSpMk id="29" creationId="{387FD7DF-05DF-4C29-98E6-A968BA42BC61}"/>
          </ac:cxnSpMkLst>
        </pc:cxnChg>
      </pc:sldChg>
      <pc:sldChg chg="addSp delSp modSp add mod modNotesTx">
        <pc:chgData name="서민경" userId="9f2831fd-ad27-47ab-81eb-589ba7404129" providerId="ADAL" clId="{3DCFC456-E595-4885-B31A-04C814D165D8}" dt="2021-12-01T08:29:36.899" v="12164"/>
        <pc:sldMkLst>
          <pc:docMk/>
          <pc:sldMk cId="3485206721" sldId="414"/>
        </pc:sldMkLst>
        <pc:spChg chg="add mod">
          <ac:chgData name="서민경" userId="9f2831fd-ad27-47ab-81eb-589ba7404129" providerId="ADAL" clId="{3DCFC456-E595-4885-B31A-04C814D165D8}" dt="2021-11-30T12:56:16.833" v="6154" actId="207"/>
          <ac:spMkLst>
            <pc:docMk/>
            <pc:sldMk cId="3485206721" sldId="414"/>
            <ac:spMk id="12" creationId="{D4E0E54E-F05E-48AB-AE3F-450F0037E52E}"/>
          </ac:spMkLst>
        </pc:spChg>
        <pc:spChg chg="add mod">
          <ac:chgData name="서민경" userId="9f2831fd-ad27-47ab-81eb-589ba7404129" providerId="ADAL" clId="{3DCFC456-E595-4885-B31A-04C814D165D8}" dt="2021-11-30T07:23:46.930" v="5007" actId="20577"/>
          <ac:spMkLst>
            <pc:docMk/>
            <pc:sldMk cId="3485206721" sldId="414"/>
            <ac:spMk id="14" creationId="{FBADDF29-0603-47EC-A685-F3A6B7CB0D6C}"/>
          </ac:spMkLst>
        </pc:spChg>
        <pc:spChg chg="add del mod">
          <ac:chgData name="서민경" userId="9f2831fd-ad27-47ab-81eb-589ba7404129" providerId="ADAL" clId="{3DCFC456-E595-4885-B31A-04C814D165D8}" dt="2021-12-01T08:29:16.756" v="12161" actId="478"/>
          <ac:spMkLst>
            <pc:docMk/>
            <pc:sldMk cId="3485206721" sldId="414"/>
            <ac:spMk id="15" creationId="{7542E6BC-4A6F-428C-9D56-F7A54FCEFEF2}"/>
          </ac:spMkLst>
        </pc:spChg>
        <pc:spChg chg="add mod">
          <ac:chgData name="서민경" userId="9f2831fd-ad27-47ab-81eb-589ba7404129" providerId="ADAL" clId="{3DCFC456-E595-4885-B31A-04C814D165D8}" dt="2021-12-01T08:29:36.899" v="12164"/>
          <ac:spMkLst>
            <pc:docMk/>
            <pc:sldMk cId="3485206721" sldId="414"/>
            <ac:spMk id="16" creationId="{2E8D497E-E339-4E66-B1DF-F0595F03EC4D}"/>
          </ac:spMkLst>
        </pc:spChg>
        <pc:picChg chg="del">
          <ac:chgData name="서민경" userId="9f2831fd-ad27-47ab-81eb-589ba7404129" providerId="ADAL" clId="{3DCFC456-E595-4885-B31A-04C814D165D8}" dt="2021-11-30T04:57:40.896" v="4293" actId="478"/>
          <ac:picMkLst>
            <pc:docMk/>
            <pc:sldMk cId="3485206721" sldId="414"/>
            <ac:picMk id="2" creationId="{00000000-0000-0000-0000-000000000000}"/>
          </ac:picMkLst>
        </pc:picChg>
      </pc:sldChg>
      <pc:sldChg chg="addSp delSp modSp add mod modNotesTx">
        <pc:chgData name="서민경" userId="9f2831fd-ad27-47ab-81eb-589ba7404129" providerId="ADAL" clId="{3DCFC456-E595-4885-B31A-04C814D165D8}" dt="2021-12-01T04:26:43.941" v="8313"/>
        <pc:sldMkLst>
          <pc:docMk/>
          <pc:sldMk cId="3052928612" sldId="415"/>
        </pc:sldMkLst>
        <pc:spChg chg="add mod">
          <ac:chgData name="서민경" userId="9f2831fd-ad27-47ab-81eb-589ba7404129" providerId="ADAL" clId="{3DCFC456-E595-4885-B31A-04C814D165D8}" dt="2021-11-30T12:56:20.883" v="6155" actId="207"/>
          <ac:spMkLst>
            <pc:docMk/>
            <pc:sldMk cId="3052928612" sldId="415"/>
            <ac:spMk id="12" creationId="{8D3EA868-85BA-431A-ACE2-C3E726F59D71}"/>
          </ac:spMkLst>
        </pc:spChg>
        <pc:spChg chg="add del mod">
          <ac:chgData name="서민경" userId="9f2831fd-ad27-47ab-81eb-589ba7404129" providerId="ADAL" clId="{3DCFC456-E595-4885-B31A-04C814D165D8}" dt="2021-12-01T04:26:43.748" v="8312" actId="478"/>
          <ac:spMkLst>
            <pc:docMk/>
            <pc:sldMk cId="3052928612" sldId="415"/>
            <ac:spMk id="15" creationId="{1E9D93B6-1E1B-49EA-B167-1FAB562E3B67}"/>
          </ac:spMkLst>
        </pc:spChg>
        <pc:spChg chg="add mod">
          <ac:chgData name="서민경" userId="9f2831fd-ad27-47ab-81eb-589ba7404129" providerId="ADAL" clId="{3DCFC456-E595-4885-B31A-04C814D165D8}" dt="2021-12-01T04:26:43.941" v="8313"/>
          <ac:spMkLst>
            <pc:docMk/>
            <pc:sldMk cId="3052928612" sldId="415"/>
            <ac:spMk id="16" creationId="{3703273F-6C1D-4A12-B330-714D18E63A28}"/>
          </ac:spMkLst>
        </pc:spChg>
        <pc:picChg chg="add mod">
          <ac:chgData name="서민경" userId="9f2831fd-ad27-47ab-81eb-589ba7404129" providerId="ADAL" clId="{3DCFC456-E595-4885-B31A-04C814D165D8}" dt="2021-11-28T13:29:00.158" v="3999"/>
          <ac:picMkLst>
            <pc:docMk/>
            <pc:sldMk cId="3052928612" sldId="415"/>
            <ac:picMk id="14" creationId="{6F01195C-9F52-4E4C-A042-F98AF1441047}"/>
          </ac:picMkLst>
        </pc:picChg>
      </pc:sldChg>
      <pc:sldChg chg="addSp delSp modSp add mod modNotesTx">
        <pc:chgData name="서민경" userId="9f2831fd-ad27-47ab-81eb-589ba7404129" providerId="ADAL" clId="{3DCFC456-E595-4885-B31A-04C814D165D8}" dt="2021-12-01T05:50:59.206" v="10771" actId="20577"/>
        <pc:sldMkLst>
          <pc:docMk/>
          <pc:sldMk cId="803816811" sldId="416"/>
        </pc:sldMkLst>
        <pc:spChg chg="mod">
          <ac:chgData name="서민경" userId="9f2831fd-ad27-47ab-81eb-589ba7404129" providerId="ADAL" clId="{3DCFC456-E595-4885-B31A-04C814D165D8}" dt="2021-11-30T12:55:57.187" v="6147" actId="207"/>
          <ac:spMkLst>
            <pc:docMk/>
            <pc:sldMk cId="803816811" sldId="416"/>
            <ac:spMk id="12" creationId="{9EF71BFC-2FD8-4FFC-9F4F-EA58E16993A2}"/>
          </ac:spMkLst>
        </pc:spChg>
        <pc:spChg chg="del mod">
          <ac:chgData name="서민경" userId="9f2831fd-ad27-47ab-81eb-589ba7404129" providerId="ADAL" clId="{3DCFC456-E595-4885-B31A-04C814D165D8}" dt="2021-11-26T08:44:13.131" v="1589" actId="478"/>
          <ac:spMkLst>
            <pc:docMk/>
            <pc:sldMk cId="803816811" sldId="416"/>
            <ac:spMk id="14" creationId="{01249732-D65E-4DCD-8058-694069764E10}"/>
          </ac:spMkLst>
        </pc:spChg>
        <pc:spChg chg="mod">
          <ac:chgData name="서민경" userId="9f2831fd-ad27-47ab-81eb-589ba7404129" providerId="ADAL" clId="{3DCFC456-E595-4885-B31A-04C814D165D8}" dt="2021-11-30T14:47:54.479" v="7476" actId="1076"/>
          <ac:spMkLst>
            <pc:docMk/>
            <pc:sldMk cId="803816811" sldId="416"/>
            <ac:spMk id="15" creationId="{C3040CAA-9018-4BC6-9C03-97BCB2551AD8}"/>
          </ac:spMkLst>
        </pc:spChg>
        <pc:spChg chg="mod">
          <ac:chgData name="서민경" userId="9f2831fd-ad27-47ab-81eb-589ba7404129" providerId="ADAL" clId="{3DCFC456-E595-4885-B31A-04C814D165D8}" dt="2021-11-30T13:28:25.228" v="6299" actId="1036"/>
          <ac:spMkLst>
            <pc:docMk/>
            <pc:sldMk cId="803816811" sldId="416"/>
            <ac:spMk id="16" creationId="{132494E9-877E-4796-887A-826B095A3831}"/>
          </ac:spMkLst>
        </pc:spChg>
        <pc:spChg chg="del">
          <ac:chgData name="서민경" userId="9f2831fd-ad27-47ab-81eb-589ba7404129" providerId="ADAL" clId="{3DCFC456-E595-4885-B31A-04C814D165D8}" dt="2021-11-26T08:12:12.658" v="1010" actId="478"/>
          <ac:spMkLst>
            <pc:docMk/>
            <pc:sldMk cId="803816811" sldId="416"/>
            <ac:spMk id="19" creationId="{BB6AA34E-A64D-4766-AA2F-112AE001205F}"/>
          </ac:spMkLst>
        </pc:spChg>
        <pc:spChg chg="del">
          <ac:chgData name="서민경" userId="9f2831fd-ad27-47ab-81eb-589ba7404129" providerId="ADAL" clId="{3DCFC456-E595-4885-B31A-04C814D165D8}" dt="2021-11-26T08:12:12.658" v="1010" actId="478"/>
          <ac:spMkLst>
            <pc:docMk/>
            <pc:sldMk cId="803816811" sldId="416"/>
            <ac:spMk id="20" creationId="{FF360946-0E4C-4BE1-B1B1-E59E75672F1F}"/>
          </ac:spMkLst>
        </pc:spChg>
        <pc:spChg chg="del">
          <ac:chgData name="서민경" userId="9f2831fd-ad27-47ab-81eb-589ba7404129" providerId="ADAL" clId="{3DCFC456-E595-4885-B31A-04C814D165D8}" dt="2021-11-26T08:12:10.043" v="1009" actId="478"/>
          <ac:spMkLst>
            <pc:docMk/>
            <pc:sldMk cId="803816811" sldId="416"/>
            <ac:spMk id="22" creationId="{DCA3443B-2F6B-40E2-BDC9-EE8636746CEC}"/>
          </ac:spMkLst>
        </pc:spChg>
        <pc:spChg chg="add mod">
          <ac:chgData name="서민경" userId="9f2831fd-ad27-47ab-81eb-589ba7404129" providerId="ADAL" clId="{3DCFC456-E595-4885-B31A-04C814D165D8}" dt="2021-11-30T14:47:54.479" v="7476" actId="1076"/>
          <ac:spMkLst>
            <pc:docMk/>
            <pc:sldMk cId="803816811" sldId="416"/>
            <ac:spMk id="22" creationId="{DE63EF98-E1F4-4B39-B2E5-15B3A3CDF127}"/>
          </ac:spMkLst>
        </pc:spChg>
        <pc:spChg chg="mod">
          <ac:chgData name="서민경" userId="9f2831fd-ad27-47ab-81eb-589ba7404129" providerId="ADAL" clId="{3DCFC456-E595-4885-B31A-04C814D165D8}" dt="2021-11-26T08:47:05.250" v="1616" actId="1076"/>
          <ac:spMkLst>
            <pc:docMk/>
            <pc:sldMk cId="803816811" sldId="416"/>
            <ac:spMk id="24" creationId="{C820B971-9B86-47A4-A806-3F57C363254E}"/>
          </ac:spMkLst>
        </pc:spChg>
        <pc:spChg chg="add mod">
          <ac:chgData name="서민경" userId="9f2831fd-ad27-47ab-81eb-589ba7404129" providerId="ADAL" clId="{3DCFC456-E595-4885-B31A-04C814D165D8}" dt="2021-11-26T08:45:43.575" v="1602" actId="1035"/>
          <ac:spMkLst>
            <pc:docMk/>
            <pc:sldMk cId="803816811" sldId="416"/>
            <ac:spMk id="25" creationId="{9E503399-F779-4222-B8A2-1E8804F13042}"/>
          </ac:spMkLst>
        </pc:spChg>
        <pc:spChg chg="add del mod">
          <ac:chgData name="서민경" userId="9f2831fd-ad27-47ab-81eb-589ba7404129" providerId="ADAL" clId="{3DCFC456-E595-4885-B31A-04C814D165D8}" dt="2021-11-28T12:43:26.077" v="2500" actId="478"/>
          <ac:spMkLst>
            <pc:docMk/>
            <pc:sldMk cId="803816811" sldId="416"/>
            <ac:spMk id="26" creationId="{31BFC783-2E7B-4DC9-8F0B-17E9AAC58DE1}"/>
          </ac:spMkLst>
        </pc:spChg>
        <pc:spChg chg="add mod">
          <ac:chgData name="서민경" userId="9f2831fd-ad27-47ab-81eb-589ba7404129" providerId="ADAL" clId="{3DCFC456-E595-4885-B31A-04C814D165D8}" dt="2021-11-30T14:47:54.479" v="7476" actId="1076"/>
          <ac:spMkLst>
            <pc:docMk/>
            <pc:sldMk cId="803816811" sldId="416"/>
            <ac:spMk id="26" creationId="{3A06767F-40AA-49A4-BC3B-3172817C9073}"/>
          </ac:spMkLst>
        </pc:spChg>
        <pc:spChg chg="add mod">
          <ac:chgData name="서민경" userId="9f2831fd-ad27-47ab-81eb-589ba7404129" providerId="ADAL" clId="{3DCFC456-E595-4885-B31A-04C814D165D8}" dt="2021-11-30T14:47:54.479" v="7476" actId="1076"/>
          <ac:spMkLst>
            <pc:docMk/>
            <pc:sldMk cId="803816811" sldId="416"/>
            <ac:spMk id="27" creationId="{9F780471-2349-4932-8AA2-C3E38654B68C}"/>
          </ac:spMkLst>
        </pc:spChg>
        <pc:spChg chg="add del mod">
          <ac:chgData name="서민경" userId="9f2831fd-ad27-47ab-81eb-589ba7404129" providerId="ADAL" clId="{3DCFC456-E595-4885-B31A-04C814D165D8}" dt="2021-11-30T08:43:06.373" v="5581" actId="478"/>
          <ac:spMkLst>
            <pc:docMk/>
            <pc:sldMk cId="803816811" sldId="416"/>
            <ac:spMk id="28" creationId="{07229F68-B87A-4D67-A687-6B6CC2B40C79}"/>
          </ac:spMkLst>
        </pc:spChg>
        <pc:spChg chg="add del mod">
          <ac:chgData name="서민경" userId="9f2831fd-ad27-47ab-81eb-589ba7404129" providerId="ADAL" clId="{3DCFC456-E595-4885-B31A-04C814D165D8}" dt="2021-11-30T08:43:08.597" v="5582" actId="478"/>
          <ac:spMkLst>
            <pc:docMk/>
            <pc:sldMk cId="803816811" sldId="416"/>
            <ac:spMk id="29" creationId="{12ADD685-5F90-4E5C-A807-8C2393924D5D}"/>
          </ac:spMkLst>
        </pc:spChg>
        <pc:picChg chg="del">
          <ac:chgData name="서민경" userId="9f2831fd-ad27-47ab-81eb-589ba7404129" providerId="ADAL" clId="{3DCFC456-E595-4885-B31A-04C814D165D8}" dt="2021-11-30T04:57:28.567" v="4287" actId="478"/>
          <ac:picMkLst>
            <pc:docMk/>
            <pc:sldMk cId="803816811" sldId="416"/>
            <ac:picMk id="2" creationId="{00000000-0000-0000-0000-000000000000}"/>
          </ac:picMkLst>
        </pc:picChg>
        <pc:picChg chg="del">
          <ac:chgData name="서민경" userId="9f2831fd-ad27-47ab-81eb-589ba7404129" providerId="ADAL" clId="{3DCFC456-E595-4885-B31A-04C814D165D8}" dt="2021-11-26T08:12:10.043" v="1009" actId="478"/>
          <ac:picMkLst>
            <pc:docMk/>
            <pc:sldMk cId="803816811" sldId="416"/>
            <ac:picMk id="17" creationId="{EFD2BAEE-2154-498B-987F-D642867FB19A}"/>
          </ac:picMkLst>
        </pc:picChg>
        <pc:picChg chg="del">
          <ac:chgData name="서민경" userId="9f2831fd-ad27-47ab-81eb-589ba7404129" providerId="ADAL" clId="{3DCFC456-E595-4885-B31A-04C814D165D8}" dt="2021-11-26T08:12:10.043" v="1009" actId="478"/>
          <ac:picMkLst>
            <pc:docMk/>
            <pc:sldMk cId="803816811" sldId="416"/>
            <ac:picMk id="18" creationId="{9D71DB8F-F753-48B2-A942-08066A9C58B1}"/>
          </ac:picMkLst>
        </pc:picChg>
        <pc:picChg chg="mod">
          <ac:chgData name="서민경" userId="9f2831fd-ad27-47ab-81eb-589ba7404129" providerId="ADAL" clId="{3DCFC456-E595-4885-B31A-04C814D165D8}" dt="2021-11-30T14:47:59.887" v="7478" actId="1076"/>
          <ac:picMkLst>
            <pc:docMk/>
            <pc:sldMk cId="803816811" sldId="416"/>
            <ac:picMk id="23" creationId="{452C2365-C213-4872-B5F3-2D7716EBD809}"/>
          </ac:picMkLst>
        </pc:picChg>
      </pc:sldChg>
      <pc:sldChg chg="addSp delSp modSp add mod modNotesTx">
        <pc:chgData name="서민경" userId="9f2831fd-ad27-47ab-81eb-589ba7404129" providerId="ADAL" clId="{3DCFC456-E595-4885-B31A-04C814D165D8}" dt="2021-12-01T05:57:36.452" v="11989" actId="20577"/>
        <pc:sldMkLst>
          <pc:docMk/>
          <pc:sldMk cId="560405705" sldId="417"/>
        </pc:sldMkLst>
        <pc:spChg chg="mod">
          <ac:chgData name="서민경" userId="9f2831fd-ad27-47ab-81eb-589ba7404129" providerId="ADAL" clId="{3DCFC456-E595-4885-B31A-04C814D165D8}" dt="2021-11-30T12:56:05.397" v="6151" actId="207"/>
          <ac:spMkLst>
            <pc:docMk/>
            <pc:sldMk cId="560405705" sldId="417"/>
            <ac:spMk id="12" creationId="{95DAFDFE-D43A-47E2-89A8-5C621CE4FEEC}"/>
          </ac:spMkLst>
        </pc:spChg>
        <pc:spChg chg="del mod">
          <ac:chgData name="서민경" userId="9f2831fd-ad27-47ab-81eb-589ba7404129" providerId="ADAL" clId="{3DCFC456-E595-4885-B31A-04C814D165D8}" dt="2021-11-28T13:18:23.123" v="3599" actId="478"/>
          <ac:spMkLst>
            <pc:docMk/>
            <pc:sldMk cId="560405705" sldId="417"/>
            <ac:spMk id="14" creationId="{E830B93A-DA9C-47BC-8DFC-D40AF967D0F0}"/>
          </ac:spMkLst>
        </pc:spChg>
        <pc:spChg chg="mod">
          <ac:chgData name="서민경" userId="9f2831fd-ad27-47ab-81eb-589ba7404129" providerId="ADAL" clId="{3DCFC456-E595-4885-B31A-04C814D165D8}" dt="2021-11-30T13:28:37.508" v="6315" actId="1036"/>
          <ac:spMkLst>
            <pc:docMk/>
            <pc:sldMk cId="560405705" sldId="417"/>
            <ac:spMk id="15" creationId="{02B86510-D035-4CE2-86C3-F2E7D0BB7846}"/>
          </ac:spMkLst>
        </pc:spChg>
        <pc:spChg chg="mod">
          <ac:chgData name="서민경" userId="9f2831fd-ad27-47ab-81eb-589ba7404129" providerId="ADAL" clId="{3DCFC456-E595-4885-B31A-04C814D165D8}" dt="2021-11-26T08:45:53.967" v="1605" actId="1036"/>
          <ac:spMkLst>
            <pc:docMk/>
            <pc:sldMk cId="560405705" sldId="417"/>
            <ac:spMk id="16" creationId="{7085C125-E7E7-4652-B2E8-A2D95ADA0A33}"/>
          </ac:spMkLst>
        </pc:spChg>
        <pc:spChg chg="del">
          <ac:chgData name="서민경" userId="9f2831fd-ad27-47ab-81eb-589ba7404129" providerId="ADAL" clId="{3DCFC456-E595-4885-B31A-04C814D165D8}" dt="2021-11-26T08:13:47.772" v="1027" actId="478"/>
          <ac:spMkLst>
            <pc:docMk/>
            <pc:sldMk cId="560405705" sldId="417"/>
            <ac:spMk id="17" creationId="{674758E8-5791-4484-AA81-6B7EE6FEA1DC}"/>
          </ac:spMkLst>
        </pc:spChg>
        <pc:spChg chg="del">
          <ac:chgData name="서민경" userId="9f2831fd-ad27-47ab-81eb-589ba7404129" providerId="ADAL" clId="{3DCFC456-E595-4885-B31A-04C814D165D8}" dt="2021-11-26T08:13:47.772" v="1027" actId="478"/>
          <ac:spMkLst>
            <pc:docMk/>
            <pc:sldMk cId="560405705" sldId="417"/>
            <ac:spMk id="18" creationId="{4FA62660-1935-4B62-81C0-92D6DB23ABBF}"/>
          </ac:spMkLst>
        </pc:spChg>
        <pc:spChg chg="mod">
          <ac:chgData name="서민경" userId="9f2831fd-ad27-47ab-81eb-589ba7404129" providerId="ADAL" clId="{3DCFC456-E595-4885-B31A-04C814D165D8}" dt="2021-11-30T05:50:48.335" v="4367" actId="1035"/>
          <ac:spMkLst>
            <pc:docMk/>
            <pc:sldMk cId="560405705" sldId="417"/>
            <ac:spMk id="19" creationId="{9A3A16D1-00DF-41F8-81CD-39F989DA92DF}"/>
          </ac:spMkLst>
        </pc:spChg>
        <pc:spChg chg="add mod">
          <ac:chgData name="서민경" userId="9f2831fd-ad27-47ab-81eb-589ba7404129" providerId="ADAL" clId="{3DCFC456-E595-4885-B31A-04C814D165D8}" dt="2021-11-30T14:55:26.422" v="7556" actId="20577"/>
          <ac:spMkLst>
            <pc:docMk/>
            <pc:sldMk cId="560405705" sldId="417"/>
            <ac:spMk id="20" creationId="{02B2F696-D7C7-4A33-ABDB-C3159EB80FD5}"/>
          </ac:spMkLst>
        </pc:spChg>
        <pc:spChg chg="add mod">
          <ac:chgData name="서민경" userId="9f2831fd-ad27-47ab-81eb-589ba7404129" providerId="ADAL" clId="{3DCFC456-E595-4885-B31A-04C814D165D8}" dt="2021-11-30T14:54:39.962" v="7553"/>
          <ac:spMkLst>
            <pc:docMk/>
            <pc:sldMk cId="560405705" sldId="417"/>
            <ac:spMk id="22" creationId="{2956217C-3CA7-4234-A0C7-D6F63EDAF9AC}"/>
          </ac:spMkLst>
        </pc:spChg>
        <pc:spChg chg="add mod">
          <ac:chgData name="서민경" userId="9f2831fd-ad27-47ab-81eb-589ba7404129" providerId="ADAL" clId="{3DCFC456-E595-4885-B31A-04C814D165D8}" dt="2021-11-30T14:56:16.808" v="7625" actId="113"/>
          <ac:spMkLst>
            <pc:docMk/>
            <pc:sldMk cId="560405705" sldId="417"/>
            <ac:spMk id="24" creationId="{26986C87-BD75-4026-8350-DD6E6D2FDC24}"/>
          </ac:spMkLst>
        </pc:spChg>
        <pc:spChg chg="add del mod">
          <ac:chgData name="서민경" userId="9f2831fd-ad27-47ab-81eb-589ba7404129" providerId="ADAL" clId="{3DCFC456-E595-4885-B31A-04C814D165D8}" dt="2021-11-28T13:18:20.971" v="3598"/>
          <ac:spMkLst>
            <pc:docMk/>
            <pc:sldMk cId="560405705" sldId="417"/>
            <ac:spMk id="24" creationId="{EA3E83E3-CD64-4E2E-8B2A-5035826A566B}"/>
          </ac:spMkLst>
        </pc:spChg>
        <pc:spChg chg="add del mod">
          <ac:chgData name="서민경" userId="9f2831fd-ad27-47ab-81eb-589ba7404129" providerId="ADAL" clId="{3DCFC456-E595-4885-B31A-04C814D165D8}" dt="2021-11-28T13:18:20.971" v="3598"/>
          <ac:spMkLst>
            <pc:docMk/>
            <pc:sldMk cId="560405705" sldId="417"/>
            <ac:spMk id="25" creationId="{B6654399-C790-495E-A1C8-9F7C51CFEA0E}"/>
          </ac:spMkLst>
        </pc:spChg>
        <pc:spChg chg="add mod">
          <ac:chgData name="서민경" userId="9f2831fd-ad27-47ab-81eb-589ba7404129" providerId="ADAL" clId="{3DCFC456-E595-4885-B31A-04C814D165D8}" dt="2021-11-30T14:54:39.962" v="7553"/>
          <ac:spMkLst>
            <pc:docMk/>
            <pc:sldMk cId="560405705" sldId="417"/>
            <ac:spMk id="25" creationId="{E7AAFCD5-8316-4A15-B036-D18E49933E6B}"/>
          </ac:spMkLst>
        </pc:spChg>
        <pc:spChg chg="add del mod">
          <ac:chgData name="서민경" userId="9f2831fd-ad27-47ab-81eb-589ba7404129" providerId="ADAL" clId="{3DCFC456-E595-4885-B31A-04C814D165D8}" dt="2021-11-30T14:56:11.996" v="7623"/>
          <ac:spMkLst>
            <pc:docMk/>
            <pc:sldMk cId="560405705" sldId="417"/>
            <ac:spMk id="26" creationId="{1C103188-4C13-422E-8F10-5A928DA32D45}"/>
          </ac:spMkLst>
        </pc:spChg>
        <pc:spChg chg="add del mod">
          <ac:chgData name="서민경" userId="9f2831fd-ad27-47ab-81eb-589ba7404129" providerId="ADAL" clId="{3DCFC456-E595-4885-B31A-04C814D165D8}" dt="2021-11-28T13:18:20.971" v="3598"/>
          <ac:spMkLst>
            <pc:docMk/>
            <pc:sldMk cId="560405705" sldId="417"/>
            <ac:spMk id="26" creationId="{F7A1E5CB-C43D-4102-B6B0-4021FC5C5B7C}"/>
          </ac:spMkLst>
        </pc:spChg>
        <pc:spChg chg="add del mod">
          <ac:chgData name="서민경" userId="9f2831fd-ad27-47ab-81eb-589ba7404129" providerId="ADAL" clId="{3DCFC456-E595-4885-B31A-04C814D165D8}" dt="2021-11-30T14:56:11.996" v="7623"/>
          <ac:spMkLst>
            <pc:docMk/>
            <pc:sldMk cId="560405705" sldId="417"/>
            <ac:spMk id="27" creationId="{1E53008A-0F25-4460-B8D7-23D7C998C02F}"/>
          </ac:spMkLst>
        </pc:spChg>
        <pc:spChg chg="add del mod">
          <ac:chgData name="서민경" userId="9f2831fd-ad27-47ab-81eb-589ba7404129" providerId="ADAL" clId="{3DCFC456-E595-4885-B31A-04C814D165D8}" dt="2021-11-28T13:18:20.971" v="3598"/>
          <ac:spMkLst>
            <pc:docMk/>
            <pc:sldMk cId="560405705" sldId="417"/>
            <ac:spMk id="27" creationId="{EB3509DE-74A0-4C13-B49A-B1E20945E6A3}"/>
          </ac:spMkLst>
        </pc:spChg>
        <pc:spChg chg="add del mod">
          <ac:chgData name="서민경" userId="9f2831fd-ad27-47ab-81eb-589ba7404129" providerId="ADAL" clId="{3DCFC456-E595-4885-B31A-04C814D165D8}" dt="2021-11-30T14:56:21.884" v="7626" actId="478"/>
          <ac:spMkLst>
            <pc:docMk/>
            <pc:sldMk cId="560405705" sldId="417"/>
            <ac:spMk id="28" creationId="{8A70B6D4-EB00-49AF-B72B-C0C57C70597E}"/>
          </ac:spMkLst>
        </pc:spChg>
        <pc:spChg chg="add del mod">
          <ac:chgData name="서민경" userId="9f2831fd-ad27-47ab-81eb-589ba7404129" providerId="ADAL" clId="{3DCFC456-E595-4885-B31A-04C814D165D8}" dt="2021-11-28T13:26:13.772" v="3955" actId="478"/>
          <ac:spMkLst>
            <pc:docMk/>
            <pc:sldMk cId="560405705" sldId="417"/>
            <ac:spMk id="29" creationId="{8FDAFA02-8F2D-4BFE-8B7A-63B5E23E7B90}"/>
          </ac:spMkLst>
        </pc:spChg>
        <pc:spChg chg="add del mod">
          <ac:chgData name="서민경" userId="9f2831fd-ad27-47ab-81eb-589ba7404129" providerId="ADAL" clId="{3DCFC456-E595-4885-B31A-04C814D165D8}" dt="2021-11-30T14:56:11.996" v="7623"/>
          <ac:spMkLst>
            <pc:docMk/>
            <pc:sldMk cId="560405705" sldId="417"/>
            <ac:spMk id="29" creationId="{CCBA4CC1-3A02-4ECB-AA8A-76BF5EAF0DBF}"/>
          </ac:spMkLst>
        </pc:spChg>
        <pc:spChg chg="add del mod">
          <ac:chgData name="서민경" userId="9f2831fd-ad27-47ab-81eb-589ba7404129" providerId="ADAL" clId="{3DCFC456-E595-4885-B31A-04C814D165D8}" dt="2021-11-30T14:56:21.884" v="7626" actId="478"/>
          <ac:spMkLst>
            <pc:docMk/>
            <pc:sldMk cId="560405705" sldId="417"/>
            <ac:spMk id="30" creationId="{8FB6C051-111C-4506-B571-38E2A32A2B0F}"/>
          </ac:spMkLst>
        </pc:spChg>
        <pc:spChg chg="add del mod">
          <ac:chgData name="서민경" userId="9f2831fd-ad27-47ab-81eb-589ba7404129" providerId="ADAL" clId="{3DCFC456-E595-4885-B31A-04C814D165D8}" dt="2021-11-28T13:26:13.772" v="3955" actId="478"/>
          <ac:spMkLst>
            <pc:docMk/>
            <pc:sldMk cId="560405705" sldId="417"/>
            <ac:spMk id="31" creationId="{21499E38-3EB2-448E-B05A-B390D77BCE01}"/>
          </ac:spMkLst>
        </pc:spChg>
        <pc:spChg chg="add del mod">
          <ac:chgData name="서민경" userId="9f2831fd-ad27-47ab-81eb-589ba7404129" providerId="ADAL" clId="{3DCFC456-E595-4885-B31A-04C814D165D8}" dt="2021-11-30T14:56:11.996" v="7623"/>
          <ac:spMkLst>
            <pc:docMk/>
            <pc:sldMk cId="560405705" sldId="417"/>
            <ac:spMk id="31" creationId="{BD99F547-252E-415A-879F-D3F34BC61E16}"/>
          </ac:spMkLst>
        </pc:spChg>
        <pc:picChg chg="del">
          <ac:chgData name="서민경" userId="9f2831fd-ad27-47ab-81eb-589ba7404129" providerId="ADAL" clId="{3DCFC456-E595-4885-B31A-04C814D165D8}" dt="2021-11-30T04:57:34.670" v="4291" actId="478"/>
          <ac:picMkLst>
            <pc:docMk/>
            <pc:sldMk cId="560405705" sldId="417"/>
            <ac:picMk id="2" creationId="{00000000-0000-0000-0000-000000000000}"/>
          </ac:picMkLst>
        </pc:picChg>
        <pc:picChg chg="del">
          <ac:chgData name="서민경" userId="9f2831fd-ad27-47ab-81eb-589ba7404129" providerId="ADAL" clId="{3DCFC456-E595-4885-B31A-04C814D165D8}" dt="2021-11-26T08:13:47.772" v="1027" actId="478"/>
          <ac:picMkLst>
            <pc:docMk/>
            <pc:sldMk cId="560405705" sldId="417"/>
            <ac:picMk id="20" creationId="{70B6B31F-9C0B-4CC9-960B-43131833ADB7}"/>
          </ac:picMkLst>
        </pc:picChg>
        <pc:picChg chg="del">
          <ac:chgData name="서민경" userId="9f2831fd-ad27-47ab-81eb-589ba7404129" providerId="ADAL" clId="{3DCFC456-E595-4885-B31A-04C814D165D8}" dt="2021-11-26T08:13:47.772" v="1027" actId="478"/>
          <ac:picMkLst>
            <pc:docMk/>
            <pc:sldMk cId="560405705" sldId="417"/>
            <ac:picMk id="22" creationId="{1F2887EE-F1B0-455F-B7C4-5C53B4308BAB}"/>
          </ac:picMkLst>
        </pc:picChg>
        <pc:picChg chg="mod">
          <ac:chgData name="서민경" userId="9f2831fd-ad27-47ab-81eb-589ba7404129" providerId="ADAL" clId="{3DCFC456-E595-4885-B31A-04C814D165D8}" dt="2021-11-30T14:54:42.489" v="7554" actId="1076"/>
          <ac:picMkLst>
            <pc:docMk/>
            <pc:sldMk cId="560405705" sldId="417"/>
            <ac:picMk id="23" creationId="{0AF003E9-634E-4015-998E-05D55AD55489}"/>
          </ac:picMkLst>
        </pc:picChg>
      </pc:sldChg>
      <pc:sldChg chg="addSp delSp modSp add mod ord modNotesTx">
        <pc:chgData name="서민경" userId="9f2831fd-ad27-47ab-81eb-589ba7404129" providerId="ADAL" clId="{3DCFC456-E595-4885-B31A-04C814D165D8}" dt="2021-12-01T05:56:45.334" v="11813" actId="20577"/>
        <pc:sldMkLst>
          <pc:docMk/>
          <pc:sldMk cId="2236975298" sldId="418"/>
        </pc:sldMkLst>
        <pc:spChg chg="mod">
          <ac:chgData name="서민경" userId="9f2831fd-ad27-47ab-81eb-589ba7404129" providerId="ADAL" clId="{3DCFC456-E595-4885-B31A-04C814D165D8}" dt="2021-11-30T12:56:01.509" v="6149" actId="207"/>
          <ac:spMkLst>
            <pc:docMk/>
            <pc:sldMk cId="2236975298" sldId="418"/>
            <ac:spMk id="12" creationId="{95DAFDFE-D43A-47E2-89A8-5C621CE4FEEC}"/>
          </ac:spMkLst>
        </pc:spChg>
        <pc:spChg chg="del">
          <ac:chgData name="서민경" userId="9f2831fd-ad27-47ab-81eb-589ba7404129" providerId="ADAL" clId="{3DCFC456-E595-4885-B31A-04C814D165D8}" dt="2021-11-28T12:59:43.015" v="2531" actId="478"/>
          <ac:spMkLst>
            <pc:docMk/>
            <pc:sldMk cId="2236975298" sldId="418"/>
            <ac:spMk id="14" creationId="{E830B93A-DA9C-47BC-8DFC-D40AF967D0F0}"/>
          </ac:spMkLst>
        </pc:spChg>
        <pc:spChg chg="mod">
          <ac:chgData name="서민경" userId="9f2831fd-ad27-47ab-81eb-589ba7404129" providerId="ADAL" clId="{3DCFC456-E595-4885-B31A-04C814D165D8}" dt="2021-11-30T13:28:31.708" v="6307" actId="1036"/>
          <ac:spMkLst>
            <pc:docMk/>
            <pc:sldMk cId="2236975298" sldId="418"/>
            <ac:spMk id="15" creationId="{02B86510-D035-4CE2-86C3-F2E7D0BB7846}"/>
          </ac:spMkLst>
        </pc:spChg>
        <pc:spChg chg="del">
          <ac:chgData name="서민경" userId="9f2831fd-ad27-47ab-81eb-589ba7404129" providerId="ADAL" clId="{3DCFC456-E595-4885-B31A-04C814D165D8}" dt="2021-11-28T12:58:56.677" v="2522" actId="478"/>
          <ac:spMkLst>
            <pc:docMk/>
            <pc:sldMk cId="2236975298" sldId="418"/>
            <ac:spMk id="17" creationId="{674758E8-5791-4484-AA81-6B7EE6FEA1DC}"/>
          </ac:spMkLst>
        </pc:spChg>
        <pc:spChg chg="mod">
          <ac:chgData name="서민경" userId="9f2831fd-ad27-47ab-81eb-589ba7404129" providerId="ADAL" clId="{3DCFC456-E595-4885-B31A-04C814D165D8}" dt="2021-12-01T04:23:48.501" v="8192"/>
          <ac:spMkLst>
            <pc:docMk/>
            <pc:sldMk cId="2236975298" sldId="418"/>
            <ac:spMk id="18" creationId="{4FA62660-1935-4B62-81C0-92D6DB23ABBF}"/>
          </ac:spMkLst>
        </pc:spChg>
        <pc:spChg chg="add del mod">
          <ac:chgData name="서민경" userId="9f2831fd-ad27-47ab-81eb-589ba7404129" providerId="ADAL" clId="{3DCFC456-E595-4885-B31A-04C814D165D8}" dt="2021-11-30T14:44:24.630" v="7316"/>
          <ac:spMkLst>
            <pc:docMk/>
            <pc:sldMk cId="2236975298" sldId="418"/>
            <ac:spMk id="20" creationId="{8E3C2182-1E5B-4002-8D29-0BF20A46A5EE}"/>
          </ac:spMkLst>
        </pc:spChg>
        <pc:spChg chg="add mod">
          <ac:chgData name="서민경" userId="9f2831fd-ad27-47ab-81eb-589ba7404129" providerId="ADAL" clId="{3DCFC456-E595-4885-B31A-04C814D165D8}" dt="2021-12-01T04:24:05.680" v="8224" actId="1076"/>
          <ac:spMkLst>
            <pc:docMk/>
            <pc:sldMk cId="2236975298" sldId="418"/>
            <ac:spMk id="20" creationId="{996084EF-E889-45A9-9213-9EC9821E6E23}"/>
          </ac:spMkLst>
        </pc:spChg>
        <pc:spChg chg="add mod">
          <ac:chgData name="서민경" userId="9f2831fd-ad27-47ab-81eb-589ba7404129" providerId="ADAL" clId="{3DCFC456-E595-4885-B31A-04C814D165D8}" dt="2021-12-01T04:25:00.719" v="8305" actId="14100"/>
          <ac:spMkLst>
            <pc:docMk/>
            <pc:sldMk cId="2236975298" sldId="418"/>
            <ac:spMk id="23" creationId="{9162D107-0CAD-426D-AD09-A5F048889BBE}"/>
          </ac:spMkLst>
        </pc:spChg>
        <pc:spChg chg="add del mod">
          <ac:chgData name="서민경" userId="9f2831fd-ad27-47ab-81eb-589ba7404129" providerId="ADAL" clId="{3DCFC456-E595-4885-B31A-04C814D165D8}" dt="2021-11-30T14:46:15.842" v="7427" actId="478"/>
          <ac:spMkLst>
            <pc:docMk/>
            <pc:sldMk cId="2236975298" sldId="418"/>
            <ac:spMk id="23" creationId="{C6B5C3AB-9711-4129-9347-C19042C47B96}"/>
          </ac:spMkLst>
        </pc:spChg>
        <pc:spChg chg="add del mod">
          <ac:chgData name="서민경" userId="9f2831fd-ad27-47ab-81eb-589ba7404129" providerId="ADAL" clId="{3DCFC456-E595-4885-B31A-04C814D165D8}" dt="2021-11-30T14:44:49.797" v="7341" actId="478"/>
          <ac:spMkLst>
            <pc:docMk/>
            <pc:sldMk cId="2236975298" sldId="418"/>
            <ac:spMk id="24" creationId="{CA0E77A8-1DB1-4111-950F-599AE4C5471B}"/>
          </ac:spMkLst>
        </pc:spChg>
        <pc:spChg chg="add del mod">
          <ac:chgData name="서민경" userId="9f2831fd-ad27-47ab-81eb-589ba7404129" providerId="ADAL" clId="{3DCFC456-E595-4885-B31A-04C814D165D8}" dt="2021-11-30T14:44:49.797" v="7341" actId="478"/>
          <ac:spMkLst>
            <pc:docMk/>
            <pc:sldMk cId="2236975298" sldId="418"/>
            <ac:spMk id="25" creationId="{F5CAA862-5D5A-4852-9ADA-C03FA10C803E}"/>
          </ac:spMkLst>
        </pc:spChg>
        <pc:spChg chg="add del mod">
          <ac:chgData name="서민경" userId="9f2831fd-ad27-47ab-81eb-589ba7404129" providerId="ADAL" clId="{3DCFC456-E595-4885-B31A-04C814D165D8}" dt="2021-11-30T14:44:24.630" v="7316"/>
          <ac:spMkLst>
            <pc:docMk/>
            <pc:sldMk cId="2236975298" sldId="418"/>
            <ac:spMk id="26" creationId="{DA529B75-FA92-4B15-BEAC-997DEBE01FF9}"/>
          </ac:spMkLst>
        </pc:spChg>
        <pc:spChg chg="add mod">
          <ac:chgData name="서민경" userId="9f2831fd-ad27-47ab-81eb-589ba7404129" providerId="ADAL" clId="{3DCFC456-E595-4885-B31A-04C814D165D8}" dt="2021-12-01T04:24:01.136" v="8222" actId="1036"/>
          <ac:spMkLst>
            <pc:docMk/>
            <pc:sldMk cId="2236975298" sldId="418"/>
            <ac:spMk id="27" creationId="{E974196C-2DB7-45F3-A20F-4845953A653C}"/>
          </ac:spMkLst>
        </pc:spChg>
        <pc:spChg chg="add mod">
          <ac:chgData name="서민경" userId="9f2831fd-ad27-47ab-81eb-589ba7404129" providerId="ADAL" clId="{3DCFC456-E595-4885-B31A-04C814D165D8}" dt="2021-12-01T04:24:01.136" v="8222" actId="1036"/>
          <ac:spMkLst>
            <pc:docMk/>
            <pc:sldMk cId="2236975298" sldId="418"/>
            <ac:spMk id="28" creationId="{A2E875BF-2F6C-4C13-81E8-F44CC234D9DE}"/>
          </ac:spMkLst>
        </pc:spChg>
        <pc:spChg chg="add mod">
          <ac:chgData name="서민경" userId="9f2831fd-ad27-47ab-81eb-589ba7404129" providerId="ADAL" clId="{3DCFC456-E595-4885-B31A-04C814D165D8}" dt="2021-12-01T04:24:01.136" v="8222" actId="1036"/>
          <ac:spMkLst>
            <pc:docMk/>
            <pc:sldMk cId="2236975298" sldId="418"/>
            <ac:spMk id="29" creationId="{85CCFF60-F28E-4CEE-B9F7-F52E04E90A81}"/>
          </ac:spMkLst>
        </pc:spChg>
        <pc:spChg chg="add mod">
          <ac:chgData name="서민경" userId="9f2831fd-ad27-47ab-81eb-589ba7404129" providerId="ADAL" clId="{3DCFC456-E595-4885-B31A-04C814D165D8}" dt="2021-12-01T04:24:01.136" v="8222" actId="1036"/>
          <ac:spMkLst>
            <pc:docMk/>
            <pc:sldMk cId="2236975298" sldId="418"/>
            <ac:spMk id="30" creationId="{61BF3085-B4CA-40B7-B46E-E313CAC7DE76}"/>
          </ac:spMkLst>
        </pc:spChg>
        <pc:picChg chg="del">
          <ac:chgData name="서민경" userId="9f2831fd-ad27-47ab-81eb-589ba7404129" providerId="ADAL" clId="{3DCFC456-E595-4885-B31A-04C814D165D8}" dt="2021-11-30T04:57:31.685" v="4289" actId="478"/>
          <ac:picMkLst>
            <pc:docMk/>
            <pc:sldMk cId="2236975298" sldId="418"/>
            <ac:picMk id="2" creationId="{00000000-0000-0000-0000-000000000000}"/>
          </ac:picMkLst>
        </pc:picChg>
        <pc:picChg chg="del">
          <ac:chgData name="서민경" userId="9f2831fd-ad27-47ab-81eb-589ba7404129" providerId="ADAL" clId="{3DCFC456-E595-4885-B31A-04C814D165D8}" dt="2021-11-28T12:58:56.677" v="2522" actId="478"/>
          <ac:picMkLst>
            <pc:docMk/>
            <pc:sldMk cId="2236975298" sldId="418"/>
            <ac:picMk id="20" creationId="{70B6B31F-9C0B-4CC9-960B-43131833ADB7}"/>
          </ac:picMkLst>
        </pc:picChg>
        <pc:picChg chg="mod">
          <ac:chgData name="서민경" userId="9f2831fd-ad27-47ab-81eb-589ba7404129" providerId="ADAL" clId="{3DCFC456-E595-4885-B31A-04C814D165D8}" dt="2021-11-30T14:46:58.245" v="7461" actId="1076"/>
          <ac:picMkLst>
            <pc:docMk/>
            <pc:sldMk cId="2236975298" sldId="418"/>
            <ac:picMk id="22" creationId="{1F2887EE-F1B0-455F-B7C4-5C53B4308BAB}"/>
          </ac:picMkLst>
        </pc:picChg>
      </pc:sldChg>
      <pc:sldChg chg="addSp delSp modSp add mod modNotesTx">
        <pc:chgData name="서민경" userId="9f2831fd-ad27-47ab-81eb-589ba7404129" providerId="ADAL" clId="{3DCFC456-E595-4885-B31A-04C814D165D8}" dt="2021-12-02T06:20:26.368" v="12621" actId="20577"/>
        <pc:sldMkLst>
          <pc:docMk/>
          <pc:sldMk cId="3496988511" sldId="419"/>
        </pc:sldMkLst>
        <pc:spChg chg="mod">
          <ac:chgData name="서민경" userId="9f2831fd-ad27-47ab-81eb-589ba7404129" providerId="ADAL" clId="{3DCFC456-E595-4885-B31A-04C814D165D8}" dt="2021-11-30T12:56:08.242" v="6152" actId="207"/>
          <ac:spMkLst>
            <pc:docMk/>
            <pc:sldMk cId="3496988511" sldId="419"/>
            <ac:spMk id="12" creationId="{95DAFDFE-D43A-47E2-89A8-5C621CE4FEEC}"/>
          </ac:spMkLst>
        </pc:spChg>
        <pc:spChg chg="mod">
          <ac:chgData name="서민경" userId="9f2831fd-ad27-47ab-81eb-589ba7404129" providerId="ADAL" clId="{3DCFC456-E595-4885-B31A-04C814D165D8}" dt="2021-11-30T13:28:40.547" v="6319" actId="1036"/>
          <ac:spMkLst>
            <pc:docMk/>
            <pc:sldMk cId="3496988511" sldId="419"/>
            <ac:spMk id="15" creationId="{02B86510-D035-4CE2-86C3-F2E7D0BB7846}"/>
          </ac:spMkLst>
        </pc:spChg>
        <pc:spChg chg="mod">
          <ac:chgData name="서민경" userId="9f2831fd-ad27-47ab-81eb-589ba7404129" providerId="ADAL" clId="{3DCFC456-E595-4885-B31A-04C814D165D8}" dt="2021-11-30T06:47:55.223" v="4741" actId="14100"/>
          <ac:spMkLst>
            <pc:docMk/>
            <pc:sldMk cId="3496988511" sldId="419"/>
            <ac:spMk id="16" creationId="{7085C125-E7E7-4652-B2E8-A2D95ADA0A33}"/>
          </ac:spMkLst>
        </pc:spChg>
        <pc:spChg chg="mod">
          <ac:chgData name="서민경" userId="9f2831fd-ad27-47ab-81eb-589ba7404129" providerId="ADAL" clId="{3DCFC456-E595-4885-B31A-04C814D165D8}" dt="2021-11-30T05:51:33.508" v="4420"/>
          <ac:spMkLst>
            <pc:docMk/>
            <pc:sldMk cId="3496988511" sldId="419"/>
            <ac:spMk id="19" creationId="{9A3A16D1-00DF-41F8-81CD-39F989DA92DF}"/>
          </ac:spMkLst>
        </pc:spChg>
        <pc:spChg chg="add del mod">
          <ac:chgData name="서민경" userId="9f2831fd-ad27-47ab-81eb-589ba7404129" providerId="ADAL" clId="{3DCFC456-E595-4885-B31A-04C814D165D8}" dt="2021-11-30T14:56:42.684" v="7635"/>
          <ac:spMkLst>
            <pc:docMk/>
            <pc:sldMk cId="3496988511" sldId="419"/>
            <ac:spMk id="20" creationId="{FB77A0A6-D474-457A-BD95-7D778B0ABBC8}"/>
          </ac:spMkLst>
        </pc:spChg>
        <pc:spChg chg="add del mod">
          <ac:chgData name="서민경" userId="9f2831fd-ad27-47ab-81eb-589ba7404129" providerId="ADAL" clId="{3DCFC456-E595-4885-B31A-04C814D165D8}" dt="2021-11-30T14:56:42.684" v="7635"/>
          <ac:spMkLst>
            <pc:docMk/>
            <pc:sldMk cId="3496988511" sldId="419"/>
            <ac:spMk id="22" creationId="{33F77A6B-0CFD-42F2-8995-AF7CB84E9950}"/>
          </ac:spMkLst>
        </pc:spChg>
        <pc:spChg chg="add del mod">
          <ac:chgData name="서민경" userId="9f2831fd-ad27-47ab-81eb-589ba7404129" providerId="ADAL" clId="{3DCFC456-E595-4885-B31A-04C814D165D8}" dt="2021-11-30T14:56:42.684" v="7635"/>
          <ac:spMkLst>
            <pc:docMk/>
            <pc:sldMk cId="3496988511" sldId="419"/>
            <ac:spMk id="24" creationId="{3DE817AC-78BE-4627-A08D-C99CA58D5D3F}"/>
          </ac:spMkLst>
        </pc:spChg>
        <pc:spChg chg="add del mod">
          <ac:chgData name="서민경" userId="9f2831fd-ad27-47ab-81eb-589ba7404129" providerId="ADAL" clId="{3DCFC456-E595-4885-B31A-04C814D165D8}" dt="2021-11-30T14:56:42.684" v="7635"/>
          <ac:spMkLst>
            <pc:docMk/>
            <pc:sldMk cId="3496988511" sldId="419"/>
            <ac:spMk id="25" creationId="{359EABB2-A86A-4BD7-A00D-10529CD4E054}"/>
          </ac:spMkLst>
        </pc:spChg>
        <pc:spChg chg="del">
          <ac:chgData name="서민경" userId="9f2831fd-ad27-47ab-81eb-589ba7404129" providerId="ADAL" clId="{3DCFC456-E595-4885-B31A-04C814D165D8}" dt="2021-11-30T05:55:56.041" v="4524" actId="478"/>
          <ac:spMkLst>
            <pc:docMk/>
            <pc:sldMk cId="3496988511" sldId="419"/>
            <ac:spMk id="28" creationId="{8A70B6D4-EB00-49AF-B72B-C0C57C70597E}"/>
          </ac:spMkLst>
        </pc:spChg>
        <pc:spChg chg="mod">
          <ac:chgData name="서민경" userId="9f2831fd-ad27-47ab-81eb-589ba7404129" providerId="ADAL" clId="{3DCFC456-E595-4885-B31A-04C814D165D8}" dt="2021-12-02T06:20:26.368" v="12621" actId="20577"/>
          <ac:spMkLst>
            <pc:docMk/>
            <pc:sldMk cId="3496988511" sldId="419"/>
            <ac:spMk id="30" creationId="{8FB6C051-111C-4506-B571-38E2A32A2B0F}"/>
          </ac:spMkLst>
        </pc:spChg>
        <pc:picChg chg="add mod">
          <ac:chgData name="서민경" userId="9f2831fd-ad27-47ab-81eb-589ba7404129" providerId="ADAL" clId="{3DCFC456-E595-4885-B31A-04C814D165D8}" dt="2021-11-30T14:56:48.205" v="7638" actId="14100"/>
          <ac:picMkLst>
            <pc:docMk/>
            <pc:sldMk cId="3496988511" sldId="419"/>
            <ac:picMk id="18" creationId="{E6C12E2B-0446-4C77-8B8E-304D4D0F76AF}"/>
          </ac:picMkLst>
        </pc:picChg>
        <pc:picChg chg="del">
          <ac:chgData name="서민경" userId="9f2831fd-ad27-47ab-81eb-589ba7404129" providerId="ADAL" clId="{3DCFC456-E595-4885-B31A-04C814D165D8}" dt="2021-11-30T05:51:37.375" v="4421" actId="478"/>
          <ac:picMkLst>
            <pc:docMk/>
            <pc:sldMk cId="3496988511" sldId="419"/>
            <ac:picMk id="23" creationId="{0AF003E9-634E-4015-998E-05D55AD55489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15373" y="1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60A3BE-A199-462A-B23E-1ABE00CD510E}" type="datetimeFigureOut">
              <a:rPr lang="ko-KR" altLang="en-US" smtClean="0"/>
              <a:t>2021-12-02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3488"/>
            <a:ext cx="591661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10B064-706E-40D3-9242-11EC7E0686F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943182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0502D-DF7D-40E5-98EC-D376672B5EE9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640087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just" latinLnBrk="1">
              <a:lnSpc>
                <a:spcPct val="107000"/>
              </a:lnSpc>
              <a:spcAft>
                <a:spcPts val="800"/>
              </a:spcAft>
              <a:buFont typeface="+mj-lt"/>
              <a:buNone/>
            </a:pPr>
            <a:endParaRPr lang="ko-KR" altLang="ko-KR" sz="1800" kern="100" dirty="0">
              <a:effectLst/>
              <a:latin typeface="맑은 고딕" panose="020B0503020000020004" pitchFamily="50" charset="-127"/>
              <a:ea typeface="맑은 고딕" panose="020B0503020000020004" pitchFamily="50" charset="-127"/>
              <a:cs typeface="Times New Roman" panose="02020603050405020304" pitchFamily="18" charset="0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0502D-DF7D-40E5-98EC-D376672B5EE9}" type="slidenum">
              <a:rPr lang="ko-KR" altLang="en-US" smtClean="0"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394710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0502D-DF7D-40E5-98EC-D376672B5EE9}" type="slidenum">
              <a:rPr lang="ko-KR" altLang="en-US" smtClean="0"/>
              <a:t>11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3122533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0502D-DF7D-40E5-98EC-D376672B5EE9}" type="slidenum">
              <a:rPr lang="ko-KR" altLang="en-US" smtClean="0"/>
              <a:t>12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2690896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0502D-DF7D-40E5-98EC-D376672B5EE9}" type="slidenum">
              <a:rPr lang="ko-KR" altLang="en-US" smtClean="0"/>
              <a:t>13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7141666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ko-KR" altLang="en-US" b="1" dirty="0">
              <a:solidFill>
                <a:srgbClr val="FF0000"/>
              </a:solidFill>
              <a:highlight>
                <a:srgbClr val="FFFF00"/>
              </a:highlight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0502D-DF7D-40E5-98EC-D376672B5EE9}" type="slidenum">
              <a:rPr lang="ko-KR" altLang="en-US" smtClean="0"/>
              <a:t>14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5098899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0502D-DF7D-40E5-98EC-D376672B5EE9}" type="slidenum">
              <a:rPr lang="ko-KR" altLang="en-US" smtClean="0"/>
              <a:t>15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9556767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0502D-DF7D-40E5-98EC-D376672B5EE9}" type="slidenum">
              <a:rPr lang="ko-KR" altLang="en-US" smtClean="0"/>
              <a:t>16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5751910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0502D-DF7D-40E5-98EC-D376672B5EE9}" type="slidenum">
              <a:rPr lang="ko-KR" altLang="en-US" smtClean="0"/>
              <a:t>17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3137460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0502D-DF7D-40E5-98EC-D376672B5EE9}" type="slidenum">
              <a:rPr lang="ko-KR" altLang="en-US" smtClean="0"/>
              <a:t>18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1222708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0502D-DF7D-40E5-98EC-D376672B5EE9}" type="slidenum">
              <a:rPr lang="ko-KR" altLang="en-US" smtClean="0"/>
              <a:t>19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613163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just" latinLnBrk="1">
              <a:lnSpc>
                <a:spcPct val="107000"/>
              </a:lnSpc>
              <a:spcAft>
                <a:spcPts val="800"/>
              </a:spcAft>
              <a:buFont typeface="+mj-lt"/>
              <a:buNone/>
            </a:pPr>
            <a:endParaRPr lang="ko-KR" altLang="ko-KR" sz="1800" kern="100" dirty="0">
              <a:effectLst/>
              <a:latin typeface="맑은 고딕" panose="020B0503020000020004" pitchFamily="50" charset="-127"/>
              <a:ea typeface="맑은 고딕" panose="020B0503020000020004" pitchFamily="50" charset="-127"/>
              <a:cs typeface="Times New Roman" panose="02020603050405020304" pitchFamily="18" charset="0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0502D-DF7D-40E5-98EC-D376672B5EE9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37983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l" latinLnBrk="1">
              <a:lnSpc>
                <a:spcPct val="107000"/>
              </a:lnSpc>
              <a:spcAft>
                <a:spcPts val="800"/>
              </a:spcAft>
              <a:buFont typeface="+mj-lt"/>
              <a:buNone/>
            </a:pPr>
            <a:endParaRPr lang="ko-KR" altLang="ko-KR" sz="1050" kern="100" dirty="0">
              <a:effectLst/>
              <a:latin typeface="맑은 고딕" panose="020B0503020000020004" pitchFamily="50" charset="-127"/>
              <a:ea typeface="맑은 고딕" panose="020B0503020000020004" pitchFamily="50" charset="-127"/>
              <a:cs typeface="Times New Roman" panose="02020603050405020304" pitchFamily="18" charset="0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0502D-DF7D-40E5-98EC-D376672B5EE9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342111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l" latinLnBrk="1">
              <a:lnSpc>
                <a:spcPct val="107000"/>
              </a:lnSpc>
              <a:spcAft>
                <a:spcPts val="800"/>
              </a:spcAft>
              <a:buFont typeface="+mj-lt"/>
              <a:buNone/>
            </a:pPr>
            <a:endParaRPr lang="ko-KR" altLang="en-US" sz="105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0502D-DF7D-40E5-98EC-D376672B5EE9}" type="slidenum">
              <a:rPr lang="ko-KR" altLang="en-US" smtClean="0"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017926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7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0502D-DF7D-40E5-98EC-D376672B5EE9}" type="slidenum">
              <a:rPr lang="ko-KR" altLang="en-US" smtClean="0"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497165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0502D-DF7D-40E5-98EC-D376672B5EE9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404598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0502D-DF7D-40E5-98EC-D376672B5EE9}" type="slidenum">
              <a:rPr lang="ko-KR" altLang="en-US" smtClean="0"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265197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0502D-DF7D-40E5-98EC-D376672B5EE9}" type="slidenum">
              <a:rPr lang="ko-KR" altLang="en-US" smtClean="0"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877231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0502D-DF7D-40E5-98EC-D376672B5EE9}" type="slidenum">
              <a:rPr lang="ko-KR" altLang="en-US" smtClean="0"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60313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BC332AF-18EC-433E-BAEE-B427589681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F53D517B-FF7B-4B1A-AEA0-BE7018ECF2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F8013D0-6FED-4C09-82DE-C03FFBFDBF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7D488-DC34-410C-8E50-91A02385D1CB}" type="datetimeFigureOut">
              <a:rPr lang="ko-KR" altLang="en-US" smtClean="0"/>
              <a:t>2021-12-02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873913B-FBBF-46A7-A724-42D6BDC6F7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A4C922F-B210-4A0B-A68A-AEF6AD768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3D9AE-A9DC-4FA2-9029-321C945C762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89668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6B93FC9-3F97-42D2-86C1-2FD6B3F83F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545321E6-C4EB-473E-9452-AFAB6C9BD7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B875D4F-5908-4ABB-95F4-6F19796964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7D488-DC34-410C-8E50-91A02385D1CB}" type="datetimeFigureOut">
              <a:rPr lang="ko-KR" altLang="en-US" smtClean="0"/>
              <a:t>2021-12-02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4C26E39-8CD5-4897-B180-0768C0FB4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CCD0FFE-32FF-430E-8C67-1A8C0931FA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3D9AE-A9DC-4FA2-9029-321C945C762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464129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EF6C7032-0627-41EF-83A1-0C8256FD08C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7F2448BB-D538-4288-B4D7-DB3160B180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ECAE1DB-0D99-494C-94AD-9E8C17F2CB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7D488-DC34-410C-8E50-91A02385D1CB}" type="datetimeFigureOut">
              <a:rPr lang="ko-KR" altLang="en-US" smtClean="0"/>
              <a:t>2021-12-02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501BCEB-7102-4115-8EE5-99FC58EB3E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2939E24-1741-40B0-A065-24EEDC283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3D9AE-A9DC-4FA2-9029-321C945C762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182148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B94B672-F1DD-44B9-879C-FC161432DC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B7DA740-F4A7-4019-8E0B-FCF6FADEE3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0DC6365-C4E0-47F6-BDC6-5BE60E5E0E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7D488-DC34-410C-8E50-91A02385D1CB}" type="datetimeFigureOut">
              <a:rPr lang="ko-KR" altLang="en-US" smtClean="0"/>
              <a:t>2021-12-02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B207CE7-7443-4F70-BC9B-F671982113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D05E1E9-568F-4573-89F6-F723F7B7D0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3D9AE-A9DC-4FA2-9029-321C945C762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02546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ACE5019-D937-4107-B022-DBE79683A8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7893ED7E-BBFC-4C7A-9DA6-3A973608FF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3569D12-1B87-4E7B-9478-C099C4DF44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7D488-DC34-410C-8E50-91A02385D1CB}" type="datetimeFigureOut">
              <a:rPr lang="ko-KR" altLang="en-US" smtClean="0"/>
              <a:t>2021-12-02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1650573-E045-44BB-94AD-B50C6E2D8A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13C3847-7251-4443-843A-0B4AA4012C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3D9AE-A9DC-4FA2-9029-321C945C762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198633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7823C44-6D03-4AE8-A082-C02D895D8E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81FC642-91FC-4771-B5F9-584FFAFB40C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84574A09-03A9-43C4-BE08-A5CF38F8DC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1674733-E45D-4B91-BD3B-A2F0D9EF26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7D488-DC34-410C-8E50-91A02385D1CB}" type="datetimeFigureOut">
              <a:rPr lang="ko-KR" altLang="en-US" smtClean="0"/>
              <a:t>2021-12-02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E59F4417-4DB6-4A00-A9DA-31F0EDD6E3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2C71F2EE-5359-4D08-9630-98E143AA17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3D9AE-A9DC-4FA2-9029-321C945C762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453109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886A173-B7A4-4466-B997-238D6BA87F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8D4E2337-60A6-49FB-9C31-3DB9CA37A8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E7A5497-322F-414D-8EEB-976D4FF8BB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F6B02681-FC29-4B8A-9F54-6BE045DCB33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45FE5916-7087-4501-ABD6-3293E8AF751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A99AFE89-B8C0-4056-9907-8BD77D401B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7D488-DC34-410C-8E50-91A02385D1CB}" type="datetimeFigureOut">
              <a:rPr lang="ko-KR" altLang="en-US" smtClean="0"/>
              <a:t>2021-12-02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9D795E6F-4EF4-4924-8DED-89BD815279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DECD463C-B67B-4344-BC60-D86031C01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3D9AE-A9DC-4FA2-9029-321C945C762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331775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69D6841-1817-4543-A4A8-412C18B23C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75D3AF8F-9A08-44FE-8DDC-606E60F15E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7D488-DC34-410C-8E50-91A02385D1CB}" type="datetimeFigureOut">
              <a:rPr lang="ko-KR" altLang="en-US" smtClean="0"/>
              <a:t>2021-12-02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9CBEBFED-FDB5-40F2-823D-63DADB54C9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F4D7549F-E395-431E-B622-690170F77B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3D9AE-A9DC-4FA2-9029-321C945C762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470608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1A64612A-046D-421A-BB52-E87B72A275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7D488-DC34-410C-8E50-91A02385D1CB}" type="datetimeFigureOut">
              <a:rPr lang="ko-KR" altLang="en-US" smtClean="0"/>
              <a:t>2021-12-02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05889A90-1206-410D-A8AC-29D73C6E1D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11E43CE6-992D-4FD7-8C2F-23180F30E2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3D9AE-A9DC-4FA2-9029-321C945C762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54680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3C1FF61-7F00-4830-B200-1C77C1DF4A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221BD84-0426-4A5F-AA1D-66D96EB43A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89AA292A-8C6C-40E2-9FFF-F84361E191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C5402A60-0AC1-4822-829E-173CAEC8DA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7D488-DC34-410C-8E50-91A02385D1CB}" type="datetimeFigureOut">
              <a:rPr lang="ko-KR" altLang="en-US" smtClean="0"/>
              <a:t>2021-12-02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5A5588C8-FFC2-406A-825F-310D51D913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0BE9B9FE-46A3-40F8-BF3F-3AC9B445EA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3D9AE-A9DC-4FA2-9029-321C945C762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051772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3722B54-F5A0-4A99-B0CA-85C1B426FD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00224B7C-F384-4AB1-AB48-E7B4993C757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CC405635-C40C-4959-925D-C9A8B8C655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DB2D9C27-226C-4FC6-999E-38107DC506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7D488-DC34-410C-8E50-91A02385D1CB}" type="datetimeFigureOut">
              <a:rPr lang="ko-KR" altLang="en-US" smtClean="0"/>
              <a:t>2021-12-02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FF64413F-EFFD-4F37-AC4D-6E50F52B80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61116AE-EEF1-465F-A3C6-B1686AB66B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3D9AE-A9DC-4FA2-9029-321C945C762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820915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827D61DB-C1DB-4116-9B93-30B7394CB7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67461637-13C3-4E14-B10F-3255F7212A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ED98272-C8C4-4E06-AC53-C9B5711EC4F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B7D488-DC34-410C-8E50-91A02385D1CB}" type="datetimeFigureOut">
              <a:rPr lang="ko-KR" altLang="en-US" smtClean="0"/>
              <a:t>2021-12-02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D9270B2-E1CF-4A2C-BA34-1523529AC8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5F4D964-47D9-469F-9311-205A78B525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F3D9AE-A9DC-4FA2-9029-321C945C762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730588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microsoft.com/office/2007/relationships/hdphoto" Target="../media/hdphoto2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microsoft.com/office/2007/relationships/hdphoto" Target="../media/hdphoto2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microsoft.com/office/2007/relationships/hdphoto" Target="../media/hdphoto2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microsoft.com/office/2007/relationships/hdphoto" Target="../media/hdphoto2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microsoft.com/office/2007/relationships/hdphoto" Target="../media/hdphoto2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microsoft.com/office/2007/relationships/hdphoto" Target="../media/hdphoto2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microsoft.com/office/2007/relationships/hdphoto" Target="../media/hdphoto2.wd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microsoft.com/office/2007/relationships/hdphoto" Target="../media/hdphoto2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microsoft.com/office/2007/relationships/hdphoto" Target="../media/hdphoto2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9" name="Oval 38"/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563" name="Oval 38"/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564" name="Oval 39"/>
          <p:cNvSpPr>
            <a:spLocks noChangeArrowheads="1"/>
          </p:cNvSpPr>
          <p:nvPr/>
        </p:nvSpPr>
        <p:spPr bwMode="auto">
          <a:xfrm>
            <a:off x="6591301" y="946152"/>
            <a:ext cx="133350" cy="144463"/>
          </a:xfrm>
          <a:prstGeom prst="ellipse">
            <a:avLst/>
          </a:prstGeom>
          <a:solidFill>
            <a:schemeClr val="bg2">
              <a:alpha val="1019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5378" name="Rectangle 18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39000"/>
                    </a14:imgEffect>
                    <a14:imgEffect>
                      <a14:brightnessContrast bright="31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0913" y="1317507"/>
            <a:ext cx="4157944" cy="4157944"/>
          </a:xfrm>
          <a:prstGeom prst="rect">
            <a:avLst/>
          </a:prstGeom>
        </p:spPr>
      </p:pic>
      <p:sp>
        <p:nvSpPr>
          <p:cNvPr id="14355" name="Rectangle 19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39" name="AutoShape 9"/>
          <p:cNvSpPr>
            <a:spLocks noChangeArrowheads="1"/>
          </p:cNvSpPr>
          <p:nvPr/>
        </p:nvSpPr>
        <p:spPr bwMode="auto">
          <a:xfrm>
            <a:off x="87549" y="151166"/>
            <a:ext cx="12013660" cy="6302170"/>
          </a:xfrm>
          <a:prstGeom prst="roundRect">
            <a:avLst>
              <a:gd name="adj" fmla="val 1160"/>
            </a:avLst>
          </a:prstGeom>
          <a:noFill/>
          <a:ln w="38100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21" name="Picture 2" descr="C:\Documents and Settings\Administrator\바탕 화면\Untitled-1.jpg"/>
          <p:cNvPicPr>
            <a:picLocks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10000"/>
                    </a14:imgEffect>
                    <a14:imgEffect>
                      <a14:colorTemperature colorTemp="5800"/>
                    </a14:imgEffect>
                    <a14:imgEffect>
                      <a14:saturation sat="70000"/>
                    </a14:imgEffect>
                    <a14:imgEffect>
                      <a14:brightnessContrast bright="-40000"/>
                    </a14:imgEffect>
                  </a14:imgLayer>
                </a14:imgProps>
              </a:ext>
            </a:extLst>
          </a:blip>
          <a:srcRect l="8277" b="-1"/>
          <a:stretch/>
        </p:blipFill>
        <p:spPr bwMode="auto">
          <a:xfrm rot="10800000">
            <a:off x="87548" y="6541678"/>
            <a:ext cx="12013659" cy="324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41FE00A-949F-42DF-B747-E8A582DBE7C9}"/>
              </a:ext>
            </a:extLst>
          </p:cNvPr>
          <p:cNvSpPr txBox="1"/>
          <p:nvPr/>
        </p:nvSpPr>
        <p:spPr>
          <a:xfrm>
            <a:off x="3043766" y="6564621"/>
            <a:ext cx="6104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Department of Optometry,  Seoul National University of Science and Technology</a:t>
            </a:r>
            <a:endParaRPr lang="ko-KR" altLang="en-US" sz="1200" dirty="0">
              <a:solidFill>
                <a:schemeClr val="bg1"/>
              </a:solidFill>
              <a:latin typeface="Arial Rounded MT Bold" panose="020F07040305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제목 5">
            <a:extLst>
              <a:ext uri="{FF2B5EF4-FFF2-40B4-BE49-F238E27FC236}">
                <a16:creationId xmlns:a16="http://schemas.microsoft.com/office/drawing/2014/main" id="{D1086CCA-718A-4051-8C0F-5954009C9C92}"/>
              </a:ext>
            </a:extLst>
          </p:cNvPr>
          <p:cNvSpPr txBox="1">
            <a:spLocks/>
          </p:cNvSpPr>
          <p:nvPr/>
        </p:nvSpPr>
        <p:spPr>
          <a:xfrm>
            <a:off x="2381251" y="1469644"/>
            <a:ext cx="7429498" cy="225372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latinLnBrk="0">
              <a:lnSpc>
                <a:spcPct val="150000"/>
              </a:lnSpc>
            </a:pPr>
            <a:r>
              <a:rPr lang="ko-KR" altLang="en-US" sz="3200" b="1" spc="-5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근거리 시각매체의 </a:t>
            </a:r>
            <a:r>
              <a:rPr lang="ko-KR" altLang="en-US" sz="3200" b="1" spc="-50" dirty="0" err="1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휘도조건이</a:t>
            </a:r>
            <a:br>
              <a:rPr lang="en-US" altLang="ko-KR" sz="3200" b="1" spc="-5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</a:br>
            <a:r>
              <a:rPr lang="ko-KR" altLang="en-US" sz="3200" b="1" spc="-5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조절자극에 의한 양안시기능에 미치는 영향</a:t>
            </a:r>
          </a:p>
        </p:txBody>
      </p:sp>
      <p:pic>
        <p:nvPicPr>
          <p:cNvPr id="15" name="Picture 2" descr="D:\학과자료-20014년부터 2016년까지\2016년 학과서류\2016년 한국안광학회지 자료\한국안광학회 원마크.jpg">
            <a:extLst>
              <a:ext uri="{FF2B5EF4-FFF2-40B4-BE49-F238E27FC236}">
                <a16:creationId xmlns:a16="http://schemas.microsoft.com/office/drawing/2014/main" id="{4F762CBE-D1A8-4243-89A2-42FEE41276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942" y="413267"/>
            <a:ext cx="1374119" cy="107865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부제목 6">
            <a:extLst>
              <a:ext uri="{FF2B5EF4-FFF2-40B4-BE49-F238E27FC236}">
                <a16:creationId xmlns:a16="http://schemas.microsoft.com/office/drawing/2014/main" id="{42BED027-EAA0-4201-A467-A332280DC24F}"/>
              </a:ext>
            </a:extLst>
          </p:cNvPr>
          <p:cNvSpPr txBox="1">
            <a:spLocks/>
          </p:cNvSpPr>
          <p:nvPr/>
        </p:nvSpPr>
        <p:spPr>
          <a:xfrm>
            <a:off x="4173622" y="3417501"/>
            <a:ext cx="3844756" cy="52681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ko-KR" altLang="en-US" sz="2400" b="1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서민경 </a:t>
            </a:r>
            <a:r>
              <a:rPr lang="ko-KR" altLang="en-US" sz="2400" b="1" dirty="0"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∙</a:t>
            </a:r>
            <a:r>
              <a:rPr lang="ko-KR" altLang="en-US" sz="2400" b="1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ko-KR" altLang="en-US" sz="2400" b="1" dirty="0" err="1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김소라</a:t>
            </a:r>
            <a:r>
              <a:rPr lang="ko-KR" altLang="en-US" sz="2000" b="1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ko-KR" altLang="en-US" sz="2000" b="1" dirty="0"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∙</a:t>
            </a:r>
            <a:r>
              <a:rPr lang="ko-KR" altLang="en-US" sz="2000" b="1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ko-KR" altLang="en-US" sz="2400" b="1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박미정</a:t>
            </a:r>
            <a:r>
              <a:rPr lang="ko-KR" altLang="en-US" sz="2400" b="1" baseline="300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endParaRPr lang="ko-KR" altLang="en-US" sz="2400" b="1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algn="ctr">
              <a:lnSpc>
                <a:spcPct val="100000"/>
              </a:lnSpc>
            </a:pPr>
            <a:endParaRPr lang="ko-KR" altLang="en-US" sz="2000" b="1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7" name="슬라이드 번호 개체 틀 2">
            <a:extLst>
              <a:ext uri="{FF2B5EF4-FFF2-40B4-BE49-F238E27FC236}">
                <a16:creationId xmlns:a16="http://schemas.microsoft.com/office/drawing/2014/main" id="{18B62FC7-C016-4D33-89FF-934E0B2940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00204" y="5970214"/>
            <a:ext cx="2743200" cy="365125"/>
          </a:xfrm>
        </p:spPr>
        <p:txBody>
          <a:bodyPr/>
          <a:lstStyle/>
          <a:p>
            <a:fld id="{ED7FDA43-0FF3-4034-8EBA-0130E81F0890}" type="slidenum">
              <a:rPr lang="ko-KR" altLang="en-US" smtClean="0"/>
              <a:t>1</a:t>
            </a:fld>
            <a:endParaRPr lang="ko-KR" alt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94A7B77-43AA-40D5-8707-2B464340CE26}"/>
              </a:ext>
            </a:extLst>
          </p:cNvPr>
          <p:cNvSpPr txBox="1"/>
          <p:nvPr/>
        </p:nvSpPr>
        <p:spPr>
          <a:xfrm>
            <a:off x="3595847" y="5696400"/>
            <a:ext cx="49970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b="1" spc="-1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2021</a:t>
            </a:r>
            <a:r>
              <a:rPr lang="ko-KR" altLang="en-US" sz="2000" b="1" spc="-1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ko-KR" altLang="en-US" sz="2000" b="1" spc="-100" dirty="0" err="1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한국안광학회</a:t>
            </a:r>
            <a:r>
              <a:rPr lang="ko-KR" altLang="en-US" sz="2000" b="1" spc="-1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동계학술대회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84E3BB9-4891-467F-90A0-3391DB9B4422}"/>
              </a:ext>
            </a:extLst>
          </p:cNvPr>
          <p:cNvSpPr txBox="1"/>
          <p:nvPr/>
        </p:nvSpPr>
        <p:spPr>
          <a:xfrm>
            <a:off x="4484017" y="3944316"/>
            <a:ext cx="3220720" cy="3726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</a:pPr>
            <a:r>
              <a:rPr lang="ko-KR" altLang="en-US" sz="1800" b="1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서울과학기술대학교 안경광학과</a:t>
            </a:r>
          </a:p>
        </p:txBody>
      </p:sp>
    </p:spTree>
    <p:extLst>
      <p:ext uri="{BB962C8B-B14F-4D97-AF65-F5344CB8AC3E}">
        <p14:creationId xmlns:p14="http://schemas.microsoft.com/office/powerpoint/2010/main" val="30244063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9" name="Oval 38"/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563" name="Oval 38"/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564" name="Oval 39"/>
          <p:cNvSpPr>
            <a:spLocks noChangeArrowheads="1"/>
          </p:cNvSpPr>
          <p:nvPr/>
        </p:nvSpPr>
        <p:spPr bwMode="auto">
          <a:xfrm>
            <a:off x="6591301" y="946152"/>
            <a:ext cx="133350" cy="144463"/>
          </a:xfrm>
          <a:prstGeom prst="ellipse">
            <a:avLst/>
          </a:prstGeom>
          <a:solidFill>
            <a:schemeClr val="bg2">
              <a:alpha val="1019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5378" name="Rectangle 18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55" name="Rectangle 19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39" name="AutoShape 9"/>
          <p:cNvSpPr>
            <a:spLocks noChangeArrowheads="1"/>
          </p:cNvSpPr>
          <p:nvPr/>
        </p:nvSpPr>
        <p:spPr bwMode="auto">
          <a:xfrm>
            <a:off x="87549" y="151166"/>
            <a:ext cx="12013660" cy="6302170"/>
          </a:xfrm>
          <a:prstGeom prst="roundRect">
            <a:avLst>
              <a:gd name="adj" fmla="val 1160"/>
            </a:avLst>
          </a:prstGeom>
          <a:noFill/>
          <a:ln w="38100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21" name="Picture 2" descr="C:\Documents and Settings\Administrator\바탕 화면\Untitled-1.jpg"/>
          <p:cNvPicPr>
            <a:picLocks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0000"/>
                    </a14:imgEffect>
                    <a14:imgEffect>
                      <a14:colorTemperature colorTemp="5800"/>
                    </a14:imgEffect>
                    <a14:imgEffect>
                      <a14:saturation sat="70000"/>
                    </a14:imgEffect>
                    <a14:imgEffect>
                      <a14:brightnessContrast bright="-40000"/>
                    </a14:imgEffect>
                  </a14:imgLayer>
                </a14:imgProps>
              </a:ext>
            </a:extLst>
          </a:blip>
          <a:srcRect l="8277" b="-1"/>
          <a:stretch/>
        </p:blipFill>
        <p:spPr bwMode="auto">
          <a:xfrm rot="10800000">
            <a:off x="87548" y="6541678"/>
            <a:ext cx="12013659" cy="324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41FE00A-949F-42DF-B747-E8A582DBE7C9}"/>
              </a:ext>
            </a:extLst>
          </p:cNvPr>
          <p:cNvSpPr txBox="1"/>
          <p:nvPr/>
        </p:nvSpPr>
        <p:spPr>
          <a:xfrm>
            <a:off x="3043766" y="6564621"/>
            <a:ext cx="6104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Department of Optometry,  Seoul National University of Science and Technology</a:t>
            </a:r>
            <a:endParaRPr lang="ko-KR" altLang="en-US" sz="1200" dirty="0">
              <a:solidFill>
                <a:schemeClr val="bg1"/>
              </a:solidFill>
              <a:latin typeface="Arial Rounded MT Bold" panose="020F07040305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슬라이드 번호 개체 틀 2">
            <a:extLst>
              <a:ext uri="{FF2B5EF4-FFF2-40B4-BE49-F238E27FC236}">
                <a16:creationId xmlns:a16="http://schemas.microsoft.com/office/drawing/2014/main" id="{738B93BB-132A-49E5-912D-0DF13B8B77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00204" y="5970214"/>
            <a:ext cx="2743200" cy="365125"/>
          </a:xfrm>
        </p:spPr>
        <p:txBody>
          <a:bodyPr/>
          <a:lstStyle/>
          <a:p>
            <a:fld id="{ED7FDA43-0FF3-4034-8EBA-0130E81F0890}" type="slidenum">
              <a:rPr lang="ko-KR" altLang="en-US" smtClean="0"/>
              <a:t>10</a:t>
            </a:fld>
            <a:endParaRPr lang="ko-KR" altLang="en-US" dirty="0"/>
          </a:p>
        </p:txBody>
      </p:sp>
      <p:sp>
        <p:nvSpPr>
          <p:cNvPr id="12" name="제목 3">
            <a:extLst>
              <a:ext uri="{FF2B5EF4-FFF2-40B4-BE49-F238E27FC236}">
                <a16:creationId xmlns:a16="http://schemas.microsoft.com/office/drawing/2014/main" id="{9EF71BFC-2FD8-4FFC-9F4F-EA58E16993A2}"/>
              </a:ext>
            </a:extLst>
          </p:cNvPr>
          <p:cNvSpPr txBox="1">
            <a:spLocks/>
          </p:cNvSpPr>
          <p:nvPr/>
        </p:nvSpPr>
        <p:spPr>
          <a:xfrm>
            <a:off x="522892" y="447414"/>
            <a:ext cx="6282857" cy="46460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 sz="40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결과 및 고찰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1249732-D65E-4DCD-8058-694069764E10}"/>
              </a:ext>
            </a:extLst>
          </p:cNvPr>
          <p:cNvSpPr txBox="1"/>
          <p:nvPr/>
        </p:nvSpPr>
        <p:spPr>
          <a:xfrm>
            <a:off x="695325" y="1471045"/>
            <a:ext cx="50279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ko-KR" sz="20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1. </a:t>
            </a:r>
            <a:r>
              <a:rPr lang="ko-KR" altLang="en-US" sz="20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거리변화에 우선적으로 반응하는 </a:t>
            </a:r>
            <a:r>
              <a:rPr lang="ko-KR" altLang="en-US" sz="2000" b="1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시기능</a:t>
            </a:r>
            <a:endParaRPr lang="ko-KR" altLang="en-US" sz="20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3040CAA-9018-4BC6-9C03-97BCB2551AD8}"/>
              </a:ext>
            </a:extLst>
          </p:cNvPr>
          <p:cNvSpPr txBox="1"/>
          <p:nvPr/>
        </p:nvSpPr>
        <p:spPr>
          <a:xfrm>
            <a:off x="2189368" y="5677312"/>
            <a:ext cx="4785821" cy="4178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lnSpc>
                <a:spcPct val="130000"/>
              </a:lnSpc>
              <a:defRPr sz="140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Light" panose="02020603020101020101" pitchFamily="18" charset="-127"/>
                <a:ea typeface="아리따-돋움(TTF)-Light" panose="02020603020101020101" pitchFamily="18" charset="-127"/>
              </a:defRPr>
            </a:lvl1pPr>
          </a:lstStyle>
          <a:p>
            <a:r>
              <a:rPr lang="ko-KR" altLang="en-US" sz="1800" b="1" dirty="0" err="1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실험전</a:t>
            </a:r>
            <a:r>
              <a:rPr lang="ko-KR" altLang="en-US" sz="1800" b="1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en-US" altLang="ko-KR" sz="1800" b="1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&lt; </a:t>
            </a:r>
            <a:r>
              <a:rPr lang="ko-KR" altLang="en-US" sz="1800" b="1" dirty="0" err="1">
                <a:solidFill>
                  <a:srgbClr val="9E480E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낮은휘도</a:t>
            </a:r>
            <a:r>
              <a:rPr lang="en-US" altLang="ko-KR" sz="1800" b="1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ko-KR" altLang="en-US" sz="1800" b="1" dirty="0" err="1">
                <a:solidFill>
                  <a:schemeClr val="accent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높은휘도</a:t>
            </a:r>
            <a:r>
              <a:rPr lang="ko-KR" altLang="en-US" sz="1800" b="1" dirty="0">
                <a:solidFill>
                  <a:schemeClr val="accent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en-US" altLang="ko-KR" sz="1800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(</a:t>
            </a:r>
            <a:r>
              <a:rPr lang="ko-KR" altLang="en-US" sz="1800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통계적으로 유의</a:t>
            </a:r>
            <a:r>
              <a:rPr lang="en-US" altLang="ko-KR" sz="1800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</a:p>
        </p:txBody>
      </p:sp>
      <p:sp>
        <p:nvSpPr>
          <p:cNvPr id="16" name="텍스트 개체 틀 3">
            <a:extLst>
              <a:ext uri="{FF2B5EF4-FFF2-40B4-BE49-F238E27FC236}">
                <a16:creationId xmlns:a16="http://schemas.microsoft.com/office/drawing/2014/main" id="{132494E9-877E-4796-887A-826B095A3831}"/>
              </a:ext>
            </a:extLst>
          </p:cNvPr>
          <p:cNvSpPr txBox="1">
            <a:spLocks/>
          </p:cNvSpPr>
          <p:nvPr/>
        </p:nvSpPr>
        <p:spPr>
          <a:xfrm>
            <a:off x="522892" y="1016230"/>
            <a:ext cx="9554558" cy="253374"/>
          </a:xfrm>
          <a:prstGeom prst="rect">
            <a:avLst/>
          </a:prstGeom>
        </p:spPr>
        <p:txBody>
          <a:bodyPr anchor="ctr"/>
          <a:lstStyle>
            <a:defPPr>
              <a:defRPr lang="ko-KR"/>
            </a:defPPr>
            <a:lvl1pPr inden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defRPr>
            </a:lvl1pPr>
            <a:lvl2pPr marL="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</a:defRPr>
            </a:lvl2pPr>
            <a:lvl3pPr marL="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</a:defRPr>
            </a:lvl3pPr>
            <a:lvl4pPr marL="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</a:defRPr>
            </a:lvl4pPr>
            <a:lvl5pPr marL="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ko-KR" altLang="en-US" dirty="0"/>
              <a:t>시각매체의 </a:t>
            </a:r>
            <a:r>
              <a:rPr lang="ko-KR" altLang="en-US" dirty="0" err="1"/>
              <a:t>휘도조건이</a:t>
            </a:r>
            <a:r>
              <a:rPr lang="ko-KR" altLang="en-US" dirty="0"/>
              <a:t> 조절자극에 의한 양안시기능에 미치는 영향</a:t>
            </a:r>
          </a:p>
        </p:txBody>
      </p:sp>
      <p:pic>
        <p:nvPicPr>
          <p:cNvPr id="17" name="그림 16">
            <a:extLst>
              <a:ext uri="{FF2B5EF4-FFF2-40B4-BE49-F238E27FC236}">
                <a16:creationId xmlns:a16="http://schemas.microsoft.com/office/drawing/2014/main" id="{EFD2BAEE-2154-498B-987F-D642867FB19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0380"/>
          <a:stretch/>
        </p:blipFill>
        <p:spPr>
          <a:xfrm>
            <a:off x="1128666" y="2316058"/>
            <a:ext cx="4366538" cy="2809475"/>
          </a:xfrm>
          <a:prstGeom prst="rect">
            <a:avLst/>
          </a:prstGeom>
        </p:spPr>
      </p:pic>
      <p:pic>
        <p:nvPicPr>
          <p:cNvPr id="18" name="그림 17">
            <a:extLst>
              <a:ext uri="{FF2B5EF4-FFF2-40B4-BE49-F238E27FC236}">
                <a16:creationId xmlns:a16="http://schemas.microsoft.com/office/drawing/2014/main" id="{9D71DB8F-F753-48B2-A942-08066A9C58B1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0380"/>
          <a:stretch/>
        </p:blipFill>
        <p:spPr>
          <a:xfrm>
            <a:off x="6094377" y="2241728"/>
            <a:ext cx="4597587" cy="2958134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BB6AA34E-A64D-4766-AA2F-112AE001205F}"/>
              </a:ext>
            </a:extLst>
          </p:cNvPr>
          <p:cNvSpPr txBox="1"/>
          <p:nvPr/>
        </p:nvSpPr>
        <p:spPr>
          <a:xfrm>
            <a:off x="3264335" y="2245346"/>
            <a:ext cx="791271" cy="38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lnSpc>
                <a:spcPct val="130000"/>
              </a:lnSpc>
              <a:defRPr sz="140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Light" panose="02020603020101020101" pitchFamily="18" charset="-127"/>
                <a:ea typeface="아리따-돋움(TTF)-Light" panose="02020603020101020101" pitchFamily="18" charset="-127"/>
              </a:defRPr>
            </a:lvl1pPr>
          </a:lstStyle>
          <a:p>
            <a:pPr algn="ctr"/>
            <a:r>
              <a:rPr lang="en-US" altLang="ko-KR" sz="1600" b="1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&lt;</a:t>
            </a:r>
            <a:r>
              <a:rPr lang="ko-KR" altLang="en-US" sz="1600" b="1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양안</a:t>
            </a:r>
            <a:r>
              <a:rPr lang="en-US" altLang="ko-KR" sz="1600" b="1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&gt;</a:t>
            </a:r>
            <a:endParaRPr lang="ko-KR" altLang="en-US" sz="1600" b="1" dirty="0">
              <a:solidFill>
                <a:schemeClr val="tx1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F360946-0E4C-4BE1-B1B1-E59E75672F1F}"/>
              </a:ext>
            </a:extLst>
          </p:cNvPr>
          <p:cNvSpPr txBox="1"/>
          <p:nvPr/>
        </p:nvSpPr>
        <p:spPr>
          <a:xfrm>
            <a:off x="8393170" y="2245346"/>
            <a:ext cx="791271" cy="38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lnSpc>
                <a:spcPct val="130000"/>
              </a:lnSpc>
              <a:defRPr sz="140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Light" panose="02020603020101020101" pitchFamily="18" charset="-127"/>
                <a:ea typeface="아리따-돋움(TTF)-Light" panose="02020603020101020101" pitchFamily="18" charset="-127"/>
              </a:defRPr>
            </a:lvl1pPr>
          </a:lstStyle>
          <a:p>
            <a:pPr algn="ctr"/>
            <a:r>
              <a:rPr lang="en-US" altLang="ko-KR" sz="1600" b="1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&lt;</a:t>
            </a:r>
            <a:r>
              <a:rPr lang="ko-KR" altLang="en-US" sz="1600" b="1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단안</a:t>
            </a:r>
            <a:r>
              <a:rPr lang="en-US" altLang="ko-KR" sz="1600" b="1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&gt;</a:t>
            </a:r>
            <a:endParaRPr lang="ko-KR" altLang="en-US" sz="1600" b="1" dirty="0">
              <a:solidFill>
                <a:schemeClr val="tx1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CA3443B-2F6B-40E2-BDC9-EE8636746CEC}"/>
              </a:ext>
            </a:extLst>
          </p:cNvPr>
          <p:cNvSpPr txBox="1"/>
          <p:nvPr/>
        </p:nvSpPr>
        <p:spPr>
          <a:xfrm>
            <a:off x="686234" y="1871155"/>
            <a:ext cx="2357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ko-KR" dirty="0">
                <a:latin typeface="나눔고딕" panose="020D0604000000000000" pitchFamily="50" charset="-127"/>
                <a:ea typeface="나눔고딕" panose="020D0604000000000000" pitchFamily="50" charset="-127"/>
              </a:rPr>
              <a:t>1-1</a:t>
            </a:r>
            <a:r>
              <a:rPr lang="en-US" altLang="ko-KR">
                <a:latin typeface="나눔고딕" panose="020D0604000000000000" pitchFamily="50" charset="-127"/>
                <a:ea typeface="나눔고딕" panose="020D0604000000000000" pitchFamily="50" charset="-127"/>
              </a:rPr>
              <a:t>) </a:t>
            </a:r>
            <a:r>
              <a:rPr lang="ko-KR" altLang="en-US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최대조절력</a:t>
            </a:r>
            <a:endParaRPr lang="ko-KR" altLang="en-US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F19587A-8D93-466B-ACE0-F206E06038D9}"/>
              </a:ext>
            </a:extLst>
          </p:cNvPr>
          <p:cNvSpPr txBox="1"/>
          <p:nvPr/>
        </p:nvSpPr>
        <p:spPr>
          <a:xfrm>
            <a:off x="6903997" y="5282377"/>
            <a:ext cx="1617917" cy="417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lnSpc>
                <a:spcPct val="130000"/>
              </a:lnSpc>
              <a:defRPr sz="140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Light" panose="02020603020101020101" pitchFamily="18" charset="-127"/>
                <a:ea typeface="아리따-돋움(TTF)-Light" panose="02020603020101020101" pitchFamily="18" charset="-127"/>
              </a:defRPr>
            </a:lvl1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1800" dirty="0" err="1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휘도조건</a:t>
            </a:r>
            <a:endParaRPr lang="en-US" altLang="ko-KR" sz="1800" dirty="0">
              <a:solidFill>
                <a:schemeClr val="tx1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38C154F-DD06-48DE-B44E-5184A09BD389}"/>
              </a:ext>
            </a:extLst>
          </p:cNvPr>
          <p:cNvSpPr txBox="1"/>
          <p:nvPr/>
        </p:nvSpPr>
        <p:spPr>
          <a:xfrm>
            <a:off x="1845878" y="5238883"/>
            <a:ext cx="1617917" cy="417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lnSpc>
                <a:spcPct val="130000"/>
              </a:lnSpc>
              <a:defRPr sz="140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Light" panose="02020603020101020101" pitchFamily="18" charset="-127"/>
                <a:ea typeface="아리따-돋움(TTF)-Light" panose="02020603020101020101" pitchFamily="18" charset="-127"/>
              </a:defRPr>
            </a:lvl1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1800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조절자극</a:t>
            </a:r>
            <a:endParaRPr lang="en-US" altLang="ko-KR" sz="1800" dirty="0">
              <a:solidFill>
                <a:schemeClr val="tx1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3068606-6126-4703-B3CC-79A6587A2170}"/>
              </a:ext>
            </a:extLst>
          </p:cNvPr>
          <p:cNvSpPr txBox="1"/>
          <p:nvPr/>
        </p:nvSpPr>
        <p:spPr>
          <a:xfrm>
            <a:off x="7150339" y="5720806"/>
            <a:ext cx="206840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1800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(</a:t>
            </a:r>
            <a:r>
              <a:rPr lang="ko-KR" altLang="en-US" sz="1800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통계적으로 유의 </a:t>
            </a:r>
            <a:r>
              <a:rPr lang="en-US" altLang="ko-KR" sz="1800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X)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294107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9" name="Oval 38"/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563" name="Oval 38"/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564" name="Oval 39"/>
          <p:cNvSpPr>
            <a:spLocks noChangeArrowheads="1"/>
          </p:cNvSpPr>
          <p:nvPr/>
        </p:nvSpPr>
        <p:spPr bwMode="auto">
          <a:xfrm>
            <a:off x="6591301" y="946152"/>
            <a:ext cx="133350" cy="144463"/>
          </a:xfrm>
          <a:prstGeom prst="ellipse">
            <a:avLst/>
          </a:prstGeom>
          <a:solidFill>
            <a:schemeClr val="bg2">
              <a:alpha val="1019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5378" name="Rectangle 18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55" name="Rectangle 19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39" name="AutoShape 9"/>
          <p:cNvSpPr>
            <a:spLocks noChangeArrowheads="1"/>
          </p:cNvSpPr>
          <p:nvPr/>
        </p:nvSpPr>
        <p:spPr bwMode="auto">
          <a:xfrm>
            <a:off x="87549" y="151166"/>
            <a:ext cx="12013660" cy="6302170"/>
          </a:xfrm>
          <a:prstGeom prst="roundRect">
            <a:avLst>
              <a:gd name="adj" fmla="val 1160"/>
            </a:avLst>
          </a:prstGeom>
          <a:noFill/>
          <a:ln w="38100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21" name="Picture 2" descr="C:\Documents and Settings\Administrator\바탕 화면\Untitled-1.jpg"/>
          <p:cNvPicPr>
            <a:picLocks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0000"/>
                    </a14:imgEffect>
                    <a14:imgEffect>
                      <a14:colorTemperature colorTemp="5800"/>
                    </a14:imgEffect>
                    <a14:imgEffect>
                      <a14:saturation sat="70000"/>
                    </a14:imgEffect>
                    <a14:imgEffect>
                      <a14:brightnessContrast bright="-40000"/>
                    </a14:imgEffect>
                  </a14:imgLayer>
                </a14:imgProps>
              </a:ext>
            </a:extLst>
          </a:blip>
          <a:srcRect l="8277" b="-1"/>
          <a:stretch/>
        </p:blipFill>
        <p:spPr bwMode="auto">
          <a:xfrm rot="10800000">
            <a:off x="87548" y="6541678"/>
            <a:ext cx="12013659" cy="324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41FE00A-949F-42DF-B747-E8A582DBE7C9}"/>
              </a:ext>
            </a:extLst>
          </p:cNvPr>
          <p:cNvSpPr txBox="1"/>
          <p:nvPr/>
        </p:nvSpPr>
        <p:spPr>
          <a:xfrm>
            <a:off x="3043766" y="6564621"/>
            <a:ext cx="6104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Department of Optometry,  Seoul National University of Science and Technology</a:t>
            </a:r>
            <a:endParaRPr lang="ko-KR" altLang="en-US" sz="1200" dirty="0">
              <a:solidFill>
                <a:schemeClr val="bg1"/>
              </a:solidFill>
              <a:latin typeface="Arial Rounded MT Bold" panose="020F07040305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슬라이드 번호 개체 틀 2">
            <a:extLst>
              <a:ext uri="{FF2B5EF4-FFF2-40B4-BE49-F238E27FC236}">
                <a16:creationId xmlns:a16="http://schemas.microsoft.com/office/drawing/2014/main" id="{738B93BB-132A-49E5-912D-0DF13B8B77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00204" y="5970214"/>
            <a:ext cx="2743200" cy="365125"/>
          </a:xfrm>
        </p:spPr>
        <p:txBody>
          <a:bodyPr/>
          <a:lstStyle/>
          <a:p>
            <a:fld id="{ED7FDA43-0FF3-4034-8EBA-0130E81F0890}" type="slidenum">
              <a:rPr lang="ko-KR" altLang="en-US" smtClean="0"/>
              <a:t>11</a:t>
            </a:fld>
            <a:endParaRPr lang="ko-KR" altLang="en-US" dirty="0"/>
          </a:p>
        </p:txBody>
      </p:sp>
      <p:sp>
        <p:nvSpPr>
          <p:cNvPr id="12" name="제목 3">
            <a:extLst>
              <a:ext uri="{FF2B5EF4-FFF2-40B4-BE49-F238E27FC236}">
                <a16:creationId xmlns:a16="http://schemas.microsoft.com/office/drawing/2014/main" id="{9EF71BFC-2FD8-4FFC-9F4F-EA58E16993A2}"/>
              </a:ext>
            </a:extLst>
          </p:cNvPr>
          <p:cNvSpPr txBox="1">
            <a:spLocks/>
          </p:cNvSpPr>
          <p:nvPr/>
        </p:nvSpPr>
        <p:spPr>
          <a:xfrm>
            <a:off x="522892" y="447414"/>
            <a:ext cx="6282857" cy="46460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 sz="40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결과 및 고찰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3040CAA-9018-4BC6-9C03-97BCB2551AD8}"/>
              </a:ext>
            </a:extLst>
          </p:cNvPr>
          <p:cNvSpPr txBox="1"/>
          <p:nvPr/>
        </p:nvSpPr>
        <p:spPr>
          <a:xfrm>
            <a:off x="6740849" y="2989621"/>
            <a:ext cx="3587156" cy="77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lnSpc>
                <a:spcPct val="130000"/>
              </a:lnSpc>
              <a:defRPr sz="140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Light" panose="02020603020101020101" pitchFamily="18" charset="-127"/>
                <a:ea typeface="아리따-돋움(TTF)-Light" panose="02020603020101020101" pitchFamily="18" charset="-127"/>
              </a:defRPr>
            </a:lvl1pPr>
          </a:lstStyle>
          <a:p>
            <a:r>
              <a:rPr lang="ko-KR" altLang="en-US" sz="1800" b="1" dirty="0" err="1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실험전</a:t>
            </a:r>
            <a:r>
              <a:rPr lang="ko-KR" altLang="en-US" sz="1800" b="1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en-US" altLang="ko-KR" sz="1800" b="1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&lt; </a:t>
            </a:r>
            <a:r>
              <a:rPr lang="ko-KR" altLang="en-US" sz="1800" b="1" dirty="0" err="1">
                <a:solidFill>
                  <a:srgbClr val="9E480E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낮은휘도</a:t>
            </a:r>
            <a:r>
              <a:rPr lang="en-US" altLang="ko-KR" sz="1800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ko-KR" altLang="en-US" sz="1800" b="1" dirty="0" err="1">
                <a:solidFill>
                  <a:schemeClr val="accent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높은휘도</a:t>
            </a:r>
            <a:endParaRPr lang="en-US" altLang="ko-KR" sz="1800" b="1" dirty="0">
              <a:solidFill>
                <a:schemeClr val="tx1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r>
              <a:rPr lang="en-US" altLang="ko-KR" sz="1800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(50 cm</a:t>
            </a:r>
            <a:r>
              <a:rPr lang="ko-KR" altLang="en-US" sz="1800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에서 통계적으로 유의</a:t>
            </a:r>
            <a:r>
              <a:rPr lang="en-US" altLang="ko-KR" sz="1800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</a:p>
        </p:txBody>
      </p:sp>
      <p:sp>
        <p:nvSpPr>
          <p:cNvPr id="16" name="텍스트 개체 틀 3">
            <a:extLst>
              <a:ext uri="{FF2B5EF4-FFF2-40B4-BE49-F238E27FC236}">
                <a16:creationId xmlns:a16="http://schemas.microsoft.com/office/drawing/2014/main" id="{132494E9-877E-4796-887A-826B095A3831}"/>
              </a:ext>
            </a:extLst>
          </p:cNvPr>
          <p:cNvSpPr txBox="1">
            <a:spLocks/>
          </p:cNvSpPr>
          <p:nvPr/>
        </p:nvSpPr>
        <p:spPr>
          <a:xfrm>
            <a:off x="522892" y="1016230"/>
            <a:ext cx="9554558" cy="253374"/>
          </a:xfrm>
          <a:prstGeom prst="rect">
            <a:avLst/>
          </a:prstGeom>
        </p:spPr>
        <p:txBody>
          <a:bodyPr anchor="ctr"/>
          <a:lstStyle>
            <a:defPPr>
              <a:defRPr lang="ko-KR"/>
            </a:defPPr>
            <a:lvl1pPr inden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defRPr>
            </a:lvl1pPr>
            <a:lvl2pPr marL="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</a:defRPr>
            </a:lvl2pPr>
            <a:lvl3pPr marL="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</a:defRPr>
            </a:lvl3pPr>
            <a:lvl4pPr marL="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</a:defRPr>
            </a:lvl4pPr>
            <a:lvl5pPr marL="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ko-KR" altLang="en-US" dirty="0"/>
              <a:t>시각매체의 </a:t>
            </a:r>
            <a:r>
              <a:rPr lang="ko-KR" altLang="en-US" dirty="0" err="1"/>
              <a:t>휘도조건이</a:t>
            </a:r>
            <a:r>
              <a:rPr lang="ko-KR" altLang="en-US" dirty="0"/>
              <a:t> 조절자극에 의한 양안시기능에 미치는 영향</a:t>
            </a:r>
          </a:p>
        </p:txBody>
      </p:sp>
      <p:pic>
        <p:nvPicPr>
          <p:cNvPr id="23" name="그림 22">
            <a:extLst>
              <a:ext uri="{FF2B5EF4-FFF2-40B4-BE49-F238E27FC236}">
                <a16:creationId xmlns:a16="http://schemas.microsoft.com/office/drawing/2014/main" id="{452C2365-C213-4872-B5F3-2D7716EBD80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0808"/>
          <a:stretch/>
        </p:blipFill>
        <p:spPr>
          <a:xfrm>
            <a:off x="1010113" y="2488028"/>
            <a:ext cx="5084264" cy="3269379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C820B971-9B86-47A4-A806-3F57C363254E}"/>
              </a:ext>
            </a:extLst>
          </p:cNvPr>
          <p:cNvSpPr txBox="1"/>
          <p:nvPr/>
        </p:nvSpPr>
        <p:spPr>
          <a:xfrm>
            <a:off x="686235" y="1975695"/>
            <a:ext cx="164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ko-KR" dirty="0">
                <a:latin typeface="나눔고딕" panose="020D0604000000000000" pitchFamily="50" charset="-127"/>
                <a:ea typeface="나눔고딕" panose="020D0604000000000000" pitchFamily="50" charset="-127"/>
              </a:rPr>
              <a:t>1-2) </a:t>
            </a:r>
            <a:r>
              <a:rPr lang="ko-KR" altLang="en-US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조절래그</a:t>
            </a:r>
            <a:endParaRPr lang="ko-KR" altLang="en-US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E503399-F779-4222-B8A2-1E8804F13042}"/>
              </a:ext>
            </a:extLst>
          </p:cNvPr>
          <p:cNvSpPr txBox="1"/>
          <p:nvPr/>
        </p:nvSpPr>
        <p:spPr>
          <a:xfrm>
            <a:off x="695325" y="1468353"/>
            <a:ext cx="50279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ko-KR" sz="20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1. </a:t>
            </a:r>
            <a:r>
              <a:rPr lang="ko-KR" altLang="en-US" sz="20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거리변화에 우선적으로 반응하는 </a:t>
            </a:r>
            <a:r>
              <a:rPr lang="ko-KR" altLang="en-US" sz="2000" b="1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시기능</a:t>
            </a:r>
            <a:endParaRPr lang="ko-KR" altLang="en-US" sz="20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F780471-2349-4932-8AA2-C3E38654B68C}"/>
              </a:ext>
            </a:extLst>
          </p:cNvPr>
          <p:cNvSpPr txBox="1"/>
          <p:nvPr/>
        </p:nvSpPr>
        <p:spPr>
          <a:xfrm>
            <a:off x="6740848" y="4515869"/>
            <a:ext cx="4079057" cy="77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lnSpc>
                <a:spcPct val="130000"/>
              </a:lnSpc>
              <a:defRPr sz="140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Light" panose="02020603020101020101" pitchFamily="18" charset="-127"/>
                <a:ea typeface="아리따-돋움(TTF)-Light" panose="02020603020101020101" pitchFamily="18" charset="-127"/>
              </a:defRPr>
            </a:lvl1pPr>
          </a:lstStyle>
          <a:p>
            <a:r>
              <a:rPr lang="ko-KR" altLang="en-US" sz="1800" b="1" dirty="0" err="1">
                <a:solidFill>
                  <a:srgbClr val="9E480E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낮은휘도</a:t>
            </a:r>
            <a:r>
              <a:rPr lang="ko-KR" altLang="en-US" sz="1800" b="1" dirty="0">
                <a:solidFill>
                  <a:srgbClr val="9E480E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en-US" altLang="ko-KR" sz="1800" b="1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&gt;</a:t>
            </a:r>
            <a:r>
              <a:rPr lang="en-US" altLang="ko-KR" sz="1800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1800" b="1" dirty="0" err="1">
                <a:solidFill>
                  <a:schemeClr val="accent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높은휘도</a:t>
            </a:r>
            <a:r>
              <a:rPr lang="ko-KR" altLang="en-US" sz="1800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경향을 띄었으나</a:t>
            </a:r>
            <a:br>
              <a:rPr lang="en-US" altLang="ko-KR" sz="1800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</a:br>
            <a:r>
              <a:rPr lang="en-US" altLang="ko-KR" sz="1800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anose="05000000000000000000" pitchFamily="2" charset="2"/>
              </a:rPr>
              <a:t>(</a:t>
            </a:r>
            <a:r>
              <a:rPr lang="ko-KR" altLang="en-US" sz="1800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통계적으로 유의 </a:t>
            </a:r>
            <a:r>
              <a:rPr lang="en-US" altLang="ko-KR" sz="1800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X)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E63EF98-E1F4-4B39-B2E5-15B3A3CDF127}"/>
              </a:ext>
            </a:extLst>
          </p:cNvPr>
          <p:cNvSpPr txBox="1"/>
          <p:nvPr/>
        </p:nvSpPr>
        <p:spPr>
          <a:xfrm>
            <a:off x="6724651" y="2572391"/>
            <a:ext cx="3811730" cy="417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lnSpc>
                <a:spcPct val="130000"/>
              </a:lnSpc>
              <a:defRPr sz="140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Light" panose="02020603020101020101" pitchFamily="18" charset="-127"/>
                <a:ea typeface="아리따-돋움(TTF)-Light" panose="02020603020101020101" pitchFamily="18" charset="-127"/>
              </a:defRPr>
            </a:lvl1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1800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조절자극</a:t>
            </a:r>
            <a:endParaRPr lang="en-US" altLang="ko-KR" sz="1800" dirty="0">
              <a:solidFill>
                <a:schemeClr val="tx1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A06767F-40AA-49A4-BC3B-3172817C9073}"/>
              </a:ext>
            </a:extLst>
          </p:cNvPr>
          <p:cNvSpPr txBox="1"/>
          <p:nvPr/>
        </p:nvSpPr>
        <p:spPr>
          <a:xfrm>
            <a:off x="6724651" y="4122718"/>
            <a:ext cx="3811730" cy="417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lnSpc>
                <a:spcPct val="130000"/>
              </a:lnSpc>
              <a:defRPr sz="140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Light" panose="02020603020101020101" pitchFamily="18" charset="-127"/>
                <a:ea typeface="아리따-돋움(TTF)-Light" panose="02020603020101020101" pitchFamily="18" charset="-127"/>
              </a:defRPr>
            </a:lvl1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1800" dirty="0" err="1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휘도조건</a:t>
            </a:r>
            <a:endParaRPr lang="en-US" altLang="ko-KR" sz="1800" dirty="0">
              <a:solidFill>
                <a:schemeClr val="tx1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038168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9" name="Oval 38"/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563" name="Oval 38"/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564" name="Oval 39"/>
          <p:cNvSpPr>
            <a:spLocks noChangeArrowheads="1"/>
          </p:cNvSpPr>
          <p:nvPr/>
        </p:nvSpPr>
        <p:spPr bwMode="auto">
          <a:xfrm>
            <a:off x="6591301" y="946152"/>
            <a:ext cx="133350" cy="144463"/>
          </a:xfrm>
          <a:prstGeom prst="ellipse">
            <a:avLst/>
          </a:prstGeom>
          <a:solidFill>
            <a:schemeClr val="bg2">
              <a:alpha val="1019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5378" name="Rectangle 18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55" name="Rectangle 19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39" name="AutoShape 9"/>
          <p:cNvSpPr>
            <a:spLocks noChangeArrowheads="1"/>
          </p:cNvSpPr>
          <p:nvPr/>
        </p:nvSpPr>
        <p:spPr bwMode="auto">
          <a:xfrm>
            <a:off x="87549" y="151166"/>
            <a:ext cx="12013660" cy="6302170"/>
          </a:xfrm>
          <a:prstGeom prst="roundRect">
            <a:avLst>
              <a:gd name="adj" fmla="val 1160"/>
            </a:avLst>
          </a:prstGeom>
          <a:noFill/>
          <a:ln w="38100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21" name="Picture 2" descr="C:\Documents and Settings\Administrator\바탕 화면\Untitled-1.jpg"/>
          <p:cNvPicPr>
            <a:picLocks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0000"/>
                    </a14:imgEffect>
                    <a14:imgEffect>
                      <a14:colorTemperature colorTemp="5800"/>
                    </a14:imgEffect>
                    <a14:imgEffect>
                      <a14:saturation sat="70000"/>
                    </a14:imgEffect>
                    <a14:imgEffect>
                      <a14:brightnessContrast bright="-40000"/>
                    </a14:imgEffect>
                  </a14:imgLayer>
                </a14:imgProps>
              </a:ext>
            </a:extLst>
          </a:blip>
          <a:srcRect l="8277" b="-1"/>
          <a:stretch/>
        </p:blipFill>
        <p:spPr bwMode="auto">
          <a:xfrm rot="10800000">
            <a:off x="87548" y="6541678"/>
            <a:ext cx="12013659" cy="324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41FE00A-949F-42DF-B747-E8A582DBE7C9}"/>
              </a:ext>
            </a:extLst>
          </p:cNvPr>
          <p:cNvSpPr txBox="1"/>
          <p:nvPr/>
        </p:nvSpPr>
        <p:spPr>
          <a:xfrm>
            <a:off x="3043766" y="6564621"/>
            <a:ext cx="6104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Department of Optometry,  Seoul National University of Science and Technology</a:t>
            </a:r>
            <a:endParaRPr lang="ko-KR" altLang="en-US" sz="1200" dirty="0">
              <a:solidFill>
                <a:schemeClr val="bg1"/>
              </a:solidFill>
              <a:latin typeface="Arial Rounded MT Bold" panose="020F07040305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슬라이드 번호 개체 틀 2">
            <a:extLst>
              <a:ext uri="{FF2B5EF4-FFF2-40B4-BE49-F238E27FC236}">
                <a16:creationId xmlns:a16="http://schemas.microsoft.com/office/drawing/2014/main" id="{738B93BB-132A-49E5-912D-0DF13B8B77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00204" y="5970214"/>
            <a:ext cx="2743200" cy="365125"/>
          </a:xfrm>
        </p:spPr>
        <p:txBody>
          <a:bodyPr/>
          <a:lstStyle/>
          <a:p>
            <a:fld id="{ED7FDA43-0FF3-4034-8EBA-0130E81F0890}" type="slidenum">
              <a:rPr lang="ko-KR" altLang="en-US" smtClean="0"/>
              <a:t>12</a:t>
            </a:fld>
            <a:endParaRPr lang="ko-KR" altLang="en-US" dirty="0"/>
          </a:p>
        </p:txBody>
      </p:sp>
      <p:sp>
        <p:nvSpPr>
          <p:cNvPr id="12" name="제목 3">
            <a:extLst>
              <a:ext uri="{FF2B5EF4-FFF2-40B4-BE49-F238E27FC236}">
                <a16:creationId xmlns:a16="http://schemas.microsoft.com/office/drawing/2014/main" id="{F89CEA04-73B6-4431-ACAF-9654D9B0BF0F}"/>
              </a:ext>
            </a:extLst>
          </p:cNvPr>
          <p:cNvSpPr txBox="1">
            <a:spLocks/>
          </p:cNvSpPr>
          <p:nvPr/>
        </p:nvSpPr>
        <p:spPr>
          <a:xfrm>
            <a:off x="522892" y="447414"/>
            <a:ext cx="6282857" cy="46460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 sz="40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결과 및 고찰</a:t>
            </a:r>
          </a:p>
        </p:txBody>
      </p:sp>
      <p:sp>
        <p:nvSpPr>
          <p:cNvPr id="14" name="텍스트 개체 틀 3">
            <a:extLst>
              <a:ext uri="{FF2B5EF4-FFF2-40B4-BE49-F238E27FC236}">
                <a16:creationId xmlns:a16="http://schemas.microsoft.com/office/drawing/2014/main" id="{FF636CFB-0A5F-4D2A-A2EF-B5212F743F9E}"/>
              </a:ext>
            </a:extLst>
          </p:cNvPr>
          <p:cNvSpPr txBox="1">
            <a:spLocks/>
          </p:cNvSpPr>
          <p:nvPr/>
        </p:nvSpPr>
        <p:spPr>
          <a:xfrm>
            <a:off x="522892" y="1016230"/>
            <a:ext cx="9554558" cy="253374"/>
          </a:xfrm>
          <a:prstGeom prst="rect">
            <a:avLst/>
          </a:prstGeom>
        </p:spPr>
        <p:txBody>
          <a:bodyPr anchor="ctr"/>
          <a:lstStyle>
            <a:defPPr>
              <a:defRPr lang="ko-KR"/>
            </a:defPPr>
            <a:lvl1pPr inden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defRPr>
            </a:lvl1pPr>
            <a:lvl2pPr marL="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</a:defRPr>
            </a:lvl2pPr>
            <a:lvl3pPr marL="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</a:defRPr>
            </a:lvl3pPr>
            <a:lvl4pPr marL="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</a:defRPr>
            </a:lvl4pPr>
            <a:lvl5pPr marL="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ko-KR" altLang="en-US" dirty="0"/>
              <a:t>시각매체의 </a:t>
            </a:r>
            <a:r>
              <a:rPr lang="ko-KR" altLang="en-US" dirty="0" err="1"/>
              <a:t>휘도조건이</a:t>
            </a:r>
            <a:r>
              <a:rPr lang="ko-KR" altLang="en-US" dirty="0"/>
              <a:t> 조절자극에 의한 양안시기능에 미치는 영향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7450031-8514-4F6D-B090-D46BE44082D2}"/>
              </a:ext>
            </a:extLst>
          </p:cNvPr>
          <p:cNvSpPr txBox="1"/>
          <p:nvPr/>
        </p:nvSpPr>
        <p:spPr>
          <a:xfrm>
            <a:off x="712445" y="1467287"/>
            <a:ext cx="50279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ko-KR" sz="20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2. </a:t>
            </a:r>
            <a:r>
              <a:rPr lang="ko-KR" altLang="en-US" sz="2000" b="1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휘도변화에</a:t>
            </a:r>
            <a:r>
              <a:rPr lang="ko-KR" altLang="en-US" sz="20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 우선적으로 반응하는 </a:t>
            </a:r>
            <a:r>
              <a:rPr lang="ko-KR" altLang="en-US" sz="2000" b="1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시기능</a:t>
            </a:r>
            <a:endParaRPr lang="ko-KR" altLang="en-US" sz="20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pic>
        <p:nvPicPr>
          <p:cNvPr id="16" name="그림 15">
            <a:extLst>
              <a:ext uri="{FF2B5EF4-FFF2-40B4-BE49-F238E27FC236}">
                <a16:creationId xmlns:a16="http://schemas.microsoft.com/office/drawing/2014/main" id="{51E19B40-DD51-4576-A61D-5916794D15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7471" y="2134668"/>
            <a:ext cx="5153697" cy="3707102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E2E2C3D3-252D-42F9-BD4B-926238C65CB4}"/>
              </a:ext>
            </a:extLst>
          </p:cNvPr>
          <p:cNvSpPr txBox="1"/>
          <p:nvPr/>
        </p:nvSpPr>
        <p:spPr>
          <a:xfrm>
            <a:off x="983871" y="1981759"/>
            <a:ext cx="164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o-KR" altLang="en-US" dirty="0">
                <a:latin typeface="나눔고딕" panose="020D0604000000000000" pitchFamily="50" charset="-127"/>
                <a:ea typeface="나눔고딕" panose="020D0604000000000000" pitchFamily="50" charset="-127"/>
              </a:rPr>
              <a:t>대비시력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6BD932E-647F-4334-B899-F2A50BDFA602}"/>
              </a:ext>
            </a:extLst>
          </p:cNvPr>
          <p:cNvSpPr txBox="1"/>
          <p:nvPr/>
        </p:nvSpPr>
        <p:spPr>
          <a:xfrm>
            <a:off x="3378361" y="2134668"/>
            <a:ext cx="1454943" cy="38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lnSpc>
                <a:spcPct val="130000"/>
              </a:lnSpc>
              <a:defRPr sz="140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Light" panose="02020603020101020101" pitchFamily="18" charset="-127"/>
                <a:ea typeface="아리따-돋움(TTF)-Light" panose="02020603020101020101" pitchFamily="18" charset="-127"/>
              </a:defRPr>
            </a:lvl1pPr>
          </a:lstStyle>
          <a:p>
            <a:pPr algn="ctr"/>
            <a:r>
              <a:rPr lang="en-US" altLang="ko-KR" sz="1600" b="1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&lt;</a:t>
            </a:r>
            <a:r>
              <a:rPr lang="ko-KR" altLang="en-US" sz="1600" b="1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양안</a:t>
            </a:r>
            <a:r>
              <a:rPr lang="en-US" altLang="ko-KR" sz="1600" b="1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&gt;</a:t>
            </a:r>
            <a:endParaRPr lang="ko-KR" altLang="en-US" sz="1600" b="1" dirty="0">
              <a:solidFill>
                <a:schemeClr val="tx1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72B4DBC-8A21-4C1B-AE70-41BD53ABD1B7}"/>
              </a:ext>
            </a:extLst>
          </p:cNvPr>
          <p:cNvSpPr txBox="1"/>
          <p:nvPr/>
        </p:nvSpPr>
        <p:spPr>
          <a:xfrm>
            <a:off x="6805749" y="3906429"/>
            <a:ext cx="4005579" cy="874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lnSpc>
                <a:spcPct val="130000"/>
              </a:lnSpc>
              <a:defRPr sz="140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Light" panose="02020603020101020101" pitchFamily="18" charset="-127"/>
                <a:ea typeface="아리따-돋움(TTF)-Light" panose="02020603020101020101" pitchFamily="18" charset="-127"/>
              </a:defRPr>
            </a:lvl1pPr>
          </a:lstStyle>
          <a:p>
            <a:pPr>
              <a:lnSpc>
                <a:spcPct val="150000"/>
              </a:lnSpc>
            </a:pPr>
            <a:r>
              <a:rPr lang="ko-KR" altLang="en-US" sz="1800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조절자극과 무관하게</a:t>
            </a:r>
            <a:br>
              <a:rPr lang="en-US" altLang="ko-KR" sz="1800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</a:br>
            <a:r>
              <a:rPr lang="ko-KR" altLang="en-US" sz="1800" b="1" dirty="0" err="1">
                <a:solidFill>
                  <a:srgbClr val="9E480E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낮은휘도</a:t>
            </a:r>
            <a:r>
              <a:rPr lang="ko-KR" altLang="en-US" sz="1800" b="1" dirty="0">
                <a:solidFill>
                  <a:srgbClr val="9E480E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en-US" altLang="ko-KR" sz="1800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&gt; </a:t>
            </a:r>
            <a:r>
              <a:rPr lang="ko-KR" altLang="en-US" sz="1800" b="1" dirty="0" err="1">
                <a:solidFill>
                  <a:schemeClr val="accent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높은휘도</a:t>
            </a:r>
            <a:r>
              <a:rPr lang="ko-KR" altLang="en-US" sz="1800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en-US" altLang="ko-KR" sz="1800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(</a:t>
            </a:r>
            <a:r>
              <a:rPr lang="ko-KR" altLang="en-US" sz="1800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통계적으로 유의</a:t>
            </a:r>
            <a:r>
              <a:rPr lang="en-US" altLang="ko-KR" sz="1800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8EAEDA1-2E49-470B-B86F-4A2BFAD865E3}"/>
              </a:ext>
            </a:extLst>
          </p:cNvPr>
          <p:cNvSpPr txBox="1"/>
          <p:nvPr/>
        </p:nvSpPr>
        <p:spPr>
          <a:xfrm>
            <a:off x="6739074" y="3312857"/>
            <a:ext cx="1919361" cy="417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lnSpc>
                <a:spcPct val="130000"/>
              </a:lnSpc>
              <a:defRPr sz="140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Light" panose="02020603020101020101" pitchFamily="18" charset="-127"/>
                <a:ea typeface="아리따-돋움(TTF)-Light" panose="02020603020101020101" pitchFamily="18" charset="-127"/>
              </a:defRPr>
            </a:lvl1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1800" dirty="0" err="1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휘도조건</a:t>
            </a:r>
            <a:endParaRPr lang="en-US" altLang="ko-KR" sz="1800" dirty="0">
              <a:solidFill>
                <a:schemeClr val="tx1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484370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9" name="Oval 38"/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563" name="Oval 38"/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564" name="Oval 39"/>
          <p:cNvSpPr>
            <a:spLocks noChangeArrowheads="1"/>
          </p:cNvSpPr>
          <p:nvPr/>
        </p:nvSpPr>
        <p:spPr bwMode="auto">
          <a:xfrm>
            <a:off x="6591301" y="946152"/>
            <a:ext cx="133350" cy="144463"/>
          </a:xfrm>
          <a:prstGeom prst="ellipse">
            <a:avLst/>
          </a:prstGeom>
          <a:solidFill>
            <a:schemeClr val="bg2">
              <a:alpha val="1019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5378" name="Rectangle 18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55" name="Rectangle 19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39" name="AutoShape 9"/>
          <p:cNvSpPr>
            <a:spLocks noChangeArrowheads="1"/>
          </p:cNvSpPr>
          <p:nvPr/>
        </p:nvSpPr>
        <p:spPr bwMode="auto">
          <a:xfrm>
            <a:off x="87549" y="151166"/>
            <a:ext cx="12013660" cy="6302170"/>
          </a:xfrm>
          <a:prstGeom prst="roundRect">
            <a:avLst>
              <a:gd name="adj" fmla="val 1160"/>
            </a:avLst>
          </a:prstGeom>
          <a:noFill/>
          <a:ln w="38100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21" name="Picture 2" descr="C:\Documents and Settings\Administrator\바탕 화면\Untitled-1.jpg"/>
          <p:cNvPicPr>
            <a:picLocks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0000"/>
                    </a14:imgEffect>
                    <a14:imgEffect>
                      <a14:colorTemperature colorTemp="5800"/>
                    </a14:imgEffect>
                    <a14:imgEffect>
                      <a14:saturation sat="70000"/>
                    </a14:imgEffect>
                    <a14:imgEffect>
                      <a14:brightnessContrast bright="-40000"/>
                    </a14:imgEffect>
                  </a14:imgLayer>
                </a14:imgProps>
              </a:ext>
            </a:extLst>
          </a:blip>
          <a:srcRect l="8277" b="-1"/>
          <a:stretch/>
        </p:blipFill>
        <p:spPr bwMode="auto">
          <a:xfrm rot="10800000">
            <a:off x="87548" y="6541678"/>
            <a:ext cx="12013659" cy="324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41FE00A-949F-42DF-B747-E8A582DBE7C9}"/>
              </a:ext>
            </a:extLst>
          </p:cNvPr>
          <p:cNvSpPr txBox="1"/>
          <p:nvPr/>
        </p:nvSpPr>
        <p:spPr>
          <a:xfrm>
            <a:off x="3043766" y="6564621"/>
            <a:ext cx="6104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Department of Optometry,  Seoul National University of Science and Technology</a:t>
            </a:r>
            <a:endParaRPr lang="ko-KR" altLang="en-US" sz="1200" dirty="0">
              <a:solidFill>
                <a:schemeClr val="bg1"/>
              </a:solidFill>
              <a:latin typeface="Arial Rounded MT Bold" panose="020F07040305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슬라이드 번호 개체 틀 2">
            <a:extLst>
              <a:ext uri="{FF2B5EF4-FFF2-40B4-BE49-F238E27FC236}">
                <a16:creationId xmlns:a16="http://schemas.microsoft.com/office/drawing/2014/main" id="{738B93BB-132A-49E5-912D-0DF13B8B77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00204" y="5970214"/>
            <a:ext cx="2743200" cy="365125"/>
          </a:xfrm>
        </p:spPr>
        <p:txBody>
          <a:bodyPr/>
          <a:lstStyle/>
          <a:p>
            <a:fld id="{ED7FDA43-0FF3-4034-8EBA-0130E81F0890}" type="slidenum">
              <a:rPr lang="ko-KR" altLang="en-US" smtClean="0"/>
              <a:t>13</a:t>
            </a:fld>
            <a:endParaRPr lang="ko-KR" altLang="en-US" dirty="0"/>
          </a:p>
        </p:txBody>
      </p:sp>
      <p:sp>
        <p:nvSpPr>
          <p:cNvPr id="12" name="제목 3">
            <a:extLst>
              <a:ext uri="{FF2B5EF4-FFF2-40B4-BE49-F238E27FC236}">
                <a16:creationId xmlns:a16="http://schemas.microsoft.com/office/drawing/2014/main" id="{95DAFDFE-D43A-47E2-89A8-5C621CE4FEEC}"/>
              </a:ext>
            </a:extLst>
          </p:cNvPr>
          <p:cNvSpPr txBox="1">
            <a:spLocks/>
          </p:cNvSpPr>
          <p:nvPr/>
        </p:nvSpPr>
        <p:spPr>
          <a:xfrm>
            <a:off x="522892" y="447414"/>
            <a:ext cx="6282857" cy="46460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 sz="40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결과 및 고찰</a:t>
            </a:r>
          </a:p>
        </p:txBody>
      </p:sp>
      <p:sp>
        <p:nvSpPr>
          <p:cNvPr id="15" name="텍스트 개체 틀 3">
            <a:extLst>
              <a:ext uri="{FF2B5EF4-FFF2-40B4-BE49-F238E27FC236}">
                <a16:creationId xmlns:a16="http://schemas.microsoft.com/office/drawing/2014/main" id="{02B86510-D035-4CE2-86C3-F2E7D0BB7846}"/>
              </a:ext>
            </a:extLst>
          </p:cNvPr>
          <p:cNvSpPr txBox="1">
            <a:spLocks/>
          </p:cNvSpPr>
          <p:nvPr/>
        </p:nvSpPr>
        <p:spPr>
          <a:xfrm>
            <a:off x="522892" y="1016230"/>
            <a:ext cx="9554558" cy="253374"/>
          </a:xfrm>
          <a:prstGeom prst="rect">
            <a:avLst/>
          </a:prstGeom>
        </p:spPr>
        <p:txBody>
          <a:bodyPr anchor="ctr"/>
          <a:lstStyle>
            <a:defPPr>
              <a:defRPr lang="ko-KR"/>
            </a:defPPr>
            <a:lvl1pPr inden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defRPr>
            </a:lvl1pPr>
            <a:lvl2pPr marL="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</a:defRPr>
            </a:lvl2pPr>
            <a:lvl3pPr marL="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</a:defRPr>
            </a:lvl3pPr>
            <a:lvl4pPr marL="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</a:defRPr>
            </a:lvl4pPr>
            <a:lvl5pPr marL="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ko-KR" altLang="en-US" dirty="0"/>
              <a:t>시각매체의 </a:t>
            </a:r>
            <a:r>
              <a:rPr lang="ko-KR" altLang="en-US" dirty="0" err="1"/>
              <a:t>휘도조건이</a:t>
            </a:r>
            <a:r>
              <a:rPr lang="ko-KR" altLang="en-US" dirty="0"/>
              <a:t> 조절자극에 의한 양안시기능에 미치는 영향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085C125-E7E7-4652-B2E8-A2D95ADA0A33}"/>
              </a:ext>
            </a:extLst>
          </p:cNvPr>
          <p:cNvSpPr txBox="1"/>
          <p:nvPr/>
        </p:nvSpPr>
        <p:spPr>
          <a:xfrm>
            <a:off x="712445" y="1467287"/>
            <a:ext cx="62217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ko-KR" sz="20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3. </a:t>
            </a:r>
            <a:r>
              <a:rPr lang="ko-KR" altLang="en-US" sz="20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거리자극과 </a:t>
            </a:r>
            <a:r>
              <a:rPr lang="ko-KR" altLang="en-US" sz="2000" b="1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휘도조건</a:t>
            </a:r>
            <a:r>
              <a:rPr lang="ko-KR" altLang="en-US" sz="20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 모두 변화를 보인 </a:t>
            </a:r>
            <a:r>
              <a:rPr lang="ko-KR" altLang="en-US" sz="2000" b="1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시기능</a:t>
            </a:r>
            <a:endParaRPr lang="ko-KR" altLang="en-US" sz="20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74758E8-5791-4484-AA81-6B7EE6FEA1DC}"/>
              </a:ext>
            </a:extLst>
          </p:cNvPr>
          <p:cNvSpPr txBox="1"/>
          <p:nvPr/>
        </p:nvSpPr>
        <p:spPr>
          <a:xfrm>
            <a:off x="725958" y="1981695"/>
            <a:ext cx="24363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ko-KR" dirty="0">
                <a:latin typeface="나눔고딕" panose="020D0604000000000000" pitchFamily="50" charset="-127"/>
                <a:ea typeface="나눔고딕" panose="020D0604000000000000" pitchFamily="50" charset="-127"/>
              </a:rPr>
              <a:t>3-1) </a:t>
            </a:r>
            <a:r>
              <a:rPr lang="ko-KR" altLang="en-US" dirty="0">
                <a:latin typeface="나눔고딕" panose="020D0604000000000000" pitchFamily="50" charset="-127"/>
                <a:ea typeface="나눔고딕" panose="020D0604000000000000" pitchFamily="50" charset="-127"/>
              </a:rPr>
              <a:t>근거리 사위도</a:t>
            </a:r>
          </a:p>
        </p:txBody>
      </p:sp>
      <p:pic>
        <p:nvPicPr>
          <p:cNvPr id="22" name="그림 21">
            <a:extLst>
              <a:ext uri="{FF2B5EF4-FFF2-40B4-BE49-F238E27FC236}">
                <a16:creationId xmlns:a16="http://schemas.microsoft.com/office/drawing/2014/main" id="{85990F38-BFE2-4837-A0C8-188715C2D7C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0507" y="2325559"/>
            <a:ext cx="4929381" cy="3538961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D3BCC963-B147-42CD-9D05-3BF8AD15FE12}"/>
              </a:ext>
            </a:extLst>
          </p:cNvPr>
          <p:cNvSpPr txBox="1"/>
          <p:nvPr/>
        </p:nvSpPr>
        <p:spPr>
          <a:xfrm>
            <a:off x="6490268" y="3125995"/>
            <a:ext cx="4841550" cy="77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lnSpc>
                <a:spcPct val="130000"/>
              </a:lnSpc>
              <a:defRPr sz="140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Light" panose="02020603020101020101" pitchFamily="18" charset="-127"/>
                <a:ea typeface="아리따-돋움(TTF)-Light" panose="02020603020101020101" pitchFamily="18" charset="-127"/>
              </a:defRPr>
            </a:lvl1pPr>
          </a:lstStyle>
          <a:p>
            <a:r>
              <a:rPr lang="ko-KR" altLang="en-US" sz="1800" b="1" dirty="0" err="1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실험전</a:t>
            </a:r>
            <a:r>
              <a:rPr lang="ko-KR" altLang="en-US" sz="1800" b="1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1800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anose="05000000000000000000" pitchFamily="2" charset="2"/>
              </a:rPr>
              <a:t>대비 </a:t>
            </a:r>
            <a:r>
              <a:rPr lang="ko-KR" altLang="en-US" sz="1800" b="1" dirty="0" err="1">
                <a:solidFill>
                  <a:srgbClr val="9E480E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낮은휘도</a:t>
            </a:r>
            <a:r>
              <a:rPr lang="en-US" altLang="ko-KR" sz="1800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ko-KR" altLang="en-US" sz="1800" b="1" dirty="0" err="1">
                <a:solidFill>
                  <a:schemeClr val="accent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높은휘도</a:t>
            </a:r>
            <a:r>
              <a:rPr lang="ko-KR" altLang="en-US" sz="1800" b="1" dirty="0">
                <a:solidFill>
                  <a:schemeClr val="accent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en-US" altLang="ko-KR" sz="1800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anose="05000000000000000000" pitchFamily="2" charset="2"/>
              </a:rPr>
              <a:t> </a:t>
            </a:r>
            <a:r>
              <a:rPr lang="ko-KR" altLang="en-US" sz="1800" b="1" dirty="0" err="1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anose="05000000000000000000" pitchFamily="2" charset="2"/>
              </a:rPr>
              <a:t>외사위</a:t>
            </a:r>
            <a:r>
              <a:rPr lang="ko-KR" altLang="en-US" sz="1800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anose="05000000000000000000" pitchFamily="2" charset="2"/>
              </a:rPr>
              <a:t> </a:t>
            </a:r>
            <a:br>
              <a:rPr lang="en-US" altLang="ko-KR" sz="1800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anose="05000000000000000000" pitchFamily="2" charset="2"/>
              </a:rPr>
            </a:br>
            <a:r>
              <a:rPr lang="en-US" altLang="ko-KR" sz="1800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(</a:t>
            </a:r>
            <a:r>
              <a:rPr lang="ko-KR" altLang="en-US" sz="1800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모든 항목에서 통계적으로 유의</a:t>
            </a:r>
            <a:r>
              <a:rPr lang="en-US" altLang="ko-KR" sz="1800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C9D2CDD-8782-4BC7-900A-064B9A30355A}"/>
              </a:ext>
            </a:extLst>
          </p:cNvPr>
          <p:cNvSpPr txBox="1"/>
          <p:nvPr/>
        </p:nvSpPr>
        <p:spPr>
          <a:xfrm>
            <a:off x="6474069" y="2708765"/>
            <a:ext cx="3866949" cy="417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lnSpc>
                <a:spcPct val="130000"/>
              </a:lnSpc>
              <a:defRPr sz="140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Light" panose="02020603020101020101" pitchFamily="18" charset="-127"/>
                <a:ea typeface="아리따-돋움(TTF)-Light" panose="02020603020101020101" pitchFamily="18" charset="-127"/>
              </a:defRPr>
            </a:lvl1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1800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조절자극</a:t>
            </a:r>
            <a:endParaRPr lang="en-US" altLang="ko-KR" sz="1800" dirty="0">
              <a:solidFill>
                <a:schemeClr val="tx1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77195CE-2F11-4E49-976A-F8841E3140AF}"/>
              </a:ext>
            </a:extLst>
          </p:cNvPr>
          <p:cNvSpPr txBox="1"/>
          <p:nvPr/>
        </p:nvSpPr>
        <p:spPr>
          <a:xfrm>
            <a:off x="6490267" y="4396185"/>
            <a:ext cx="3973443" cy="874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lnSpc>
                <a:spcPct val="130000"/>
              </a:lnSpc>
              <a:defRPr sz="140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Light" panose="02020603020101020101" pitchFamily="18" charset="-127"/>
                <a:ea typeface="아리따-돋움(TTF)-Light" panose="02020603020101020101" pitchFamily="18" charset="-127"/>
              </a:defRPr>
            </a:lvl1pPr>
          </a:lstStyle>
          <a:p>
            <a:pPr>
              <a:lnSpc>
                <a:spcPct val="150000"/>
              </a:lnSpc>
            </a:pPr>
            <a:r>
              <a:rPr lang="ko-KR" altLang="en-US" sz="1800" b="1" dirty="0" err="1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높은휘도</a:t>
            </a:r>
            <a:r>
              <a:rPr lang="ko-KR" altLang="en-US" sz="1800" dirty="0" err="1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일수록</a:t>
            </a:r>
            <a:r>
              <a:rPr lang="ko-KR" altLang="en-US" sz="1800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1800" b="1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외사위경향</a:t>
            </a:r>
            <a:br>
              <a:rPr lang="en-US" altLang="ko-KR" sz="1800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</a:br>
            <a:r>
              <a:rPr lang="en-US" altLang="ko-KR" sz="1800" b="1" dirty="0">
                <a:solidFill>
                  <a:schemeClr val="accent2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33 cm </a:t>
            </a:r>
            <a:r>
              <a:rPr lang="ko-KR" altLang="en-US" sz="1800" b="1" dirty="0">
                <a:solidFill>
                  <a:schemeClr val="accent2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자극에서 크게 발생</a:t>
            </a:r>
            <a:endParaRPr lang="en-US" altLang="ko-KR" sz="1800" b="1" dirty="0">
              <a:solidFill>
                <a:schemeClr val="accent2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8CE785E-CDDF-4DA3-8CDE-C0461CAA2695}"/>
              </a:ext>
            </a:extLst>
          </p:cNvPr>
          <p:cNvSpPr txBox="1"/>
          <p:nvPr/>
        </p:nvSpPr>
        <p:spPr>
          <a:xfrm>
            <a:off x="6474069" y="4003034"/>
            <a:ext cx="3866949" cy="417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lnSpc>
                <a:spcPct val="130000"/>
              </a:lnSpc>
              <a:defRPr sz="140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Light" panose="02020603020101020101" pitchFamily="18" charset="-127"/>
                <a:ea typeface="아리따-돋움(TTF)-Light" panose="02020603020101020101" pitchFamily="18" charset="-127"/>
              </a:defRPr>
            </a:lvl1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1800" dirty="0" err="1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휘도조건</a:t>
            </a:r>
            <a:endParaRPr lang="en-US" altLang="ko-KR" sz="1800" dirty="0">
              <a:solidFill>
                <a:schemeClr val="tx1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000101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9" name="Oval 38"/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563" name="Oval 38"/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564" name="Oval 39"/>
          <p:cNvSpPr>
            <a:spLocks noChangeArrowheads="1"/>
          </p:cNvSpPr>
          <p:nvPr/>
        </p:nvSpPr>
        <p:spPr bwMode="auto">
          <a:xfrm>
            <a:off x="6591301" y="946152"/>
            <a:ext cx="133350" cy="144463"/>
          </a:xfrm>
          <a:prstGeom prst="ellipse">
            <a:avLst/>
          </a:prstGeom>
          <a:solidFill>
            <a:schemeClr val="bg2">
              <a:alpha val="1019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5378" name="Rectangle 18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55" name="Rectangle 19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39" name="AutoShape 9"/>
          <p:cNvSpPr>
            <a:spLocks noChangeArrowheads="1"/>
          </p:cNvSpPr>
          <p:nvPr/>
        </p:nvSpPr>
        <p:spPr bwMode="auto">
          <a:xfrm>
            <a:off x="87549" y="151166"/>
            <a:ext cx="12013660" cy="6302170"/>
          </a:xfrm>
          <a:prstGeom prst="roundRect">
            <a:avLst>
              <a:gd name="adj" fmla="val 1160"/>
            </a:avLst>
          </a:prstGeom>
          <a:noFill/>
          <a:ln w="38100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21" name="Picture 2" descr="C:\Documents and Settings\Administrator\바탕 화면\Untitled-1.jpg"/>
          <p:cNvPicPr>
            <a:picLocks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0000"/>
                    </a14:imgEffect>
                    <a14:imgEffect>
                      <a14:colorTemperature colorTemp="5800"/>
                    </a14:imgEffect>
                    <a14:imgEffect>
                      <a14:saturation sat="70000"/>
                    </a14:imgEffect>
                    <a14:imgEffect>
                      <a14:brightnessContrast bright="-40000"/>
                    </a14:imgEffect>
                  </a14:imgLayer>
                </a14:imgProps>
              </a:ext>
            </a:extLst>
          </a:blip>
          <a:srcRect l="8277" b="-1"/>
          <a:stretch/>
        </p:blipFill>
        <p:spPr bwMode="auto">
          <a:xfrm rot="10800000">
            <a:off x="87548" y="6541678"/>
            <a:ext cx="12013659" cy="324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41FE00A-949F-42DF-B747-E8A582DBE7C9}"/>
              </a:ext>
            </a:extLst>
          </p:cNvPr>
          <p:cNvSpPr txBox="1"/>
          <p:nvPr/>
        </p:nvSpPr>
        <p:spPr>
          <a:xfrm>
            <a:off x="3043766" y="6564621"/>
            <a:ext cx="6104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Department of Optometry,  Seoul National University of Science and Technology</a:t>
            </a:r>
            <a:endParaRPr lang="ko-KR" altLang="en-US" sz="1200" dirty="0">
              <a:solidFill>
                <a:schemeClr val="bg1"/>
              </a:solidFill>
              <a:latin typeface="Arial Rounded MT Bold" panose="020F07040305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슬라이드 번호 개체 틀 2">
            <a:extLst>
              <a:ext uri="{FF2B5EF4-FFF2-40B4-BE49-F238E27FC236}">
                <a16:creationId xmlns:a16="http://schemas.microsoft.com/office/drawing/2014/main" id="{738B93BB-132A-49E5-912D-0DF13B8B77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00204" y="5970214"/>
            <a:ext cx="2743200" cy="365125"/>
          </a:xfrm>
        </p:spPr>
        <p:txBody>
          <a:bodyPr/>
          <a:lstStyle/>
          <a:p>
            <a:fld id="{ED7FDA43-0FF3-4034-8EBA-0130E81F0890}" type="slidenum">
              <a:rPr lang="ko-KR" altLang="en-US" smtClean="0"/>
              <a:t>14</a:t>
            </a:fld>
            <a:endParaRPr lang="ko-KR" altLang="en-US" dirty="0"/>
          </a:p>
        </p:txBody>
      </p:sp>
      <p:sp>
        <p:nvSpPr>
          <p:cNvPr id="12" name="제목 3">
            <a:extLst>
              <a:ext uri="{FF2B5EF4-FFF2-40B4-BE49-F238E27FC236}">
                <a16:creationId xmlns:a16="http://schemas.microsoft.com/office/drawing/2014/main" id="{95DAFDFE-D43A-47E2-89A8-5C621CE4FEEC}"/>
              </a:ext>
            </a:extLst>
          </p:cNvPr>
          <p:cNvSpPr txBox="1">
            <a:spLocks/>
          </p:cNvSpPr>
          <p:nvPr/>
        </p:nvSpPr>
        <p:spPr>
          <a:xfrm>
            <a:off x="522892" y="447414"/>
            <a:ext cx="6282857" cy="46460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 sz="40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결과 및 고찰</a:t>
            </a:r>
          </a:p>
        </p:txBody>
      </p:sp>
      <p:sp>
        <p:nvSpPr>
          <p:cNvPr id="15" name="텍스트 개체 틀 3">
            <a:extLst>
              <a:ext uri="{FF2B5EF4-FFF2-40B4-BE49-F238E27FC236}">
                <a16:creationId xmlns:a16="http://schemas.microsoft.com/office/drawing/2014/main" id="{02B86510-D035-4CE2-86C3-F2E7D0BB7846}"/>
              </a:ext>
            </a:extLst>
          </p:cNvPr>
          <p:cNvSpPr txBox="1">
            <a:spLocks/>
          </p:cNvSpPr>
          <p:nvPr/>
        </p:nvSpPr>
        <p:spPr>
          <a:xfrm>
            <a:off x="522892" y="1016230"/>
            <a:ext cx="9554558" cy="253374"/>
          </a:xfrm>
          <a:prstGeom prst="rect">
            <a:avLst/>
          </a:prstGeom>
        </p:spPr>
        <p:txBody>
          <a:bodyPr anchor="ctr"/>
          <a:lstStyle>
            <a:defPPr>
              <a:defRPr lang="ko-KR"/>
            </a:defPPr>
            <a:lvl1pPr inden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defRPr>
            </a:lvl1pPr>
            <a:lvl2pPr marL="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</a:defRPr>
            </a:lvl2pPr>
            <a:lvl3pPr marL="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</a:defRPr>
            </a:lvl3pPr>
            <a:lvl4pPr marL="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</a:defRPr>
            </a:lvl4pPr>
            <a:lvl5pPr marL="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ko-KR" altLang="en-US" dirty="0"/>
              <a:t>시각매체의 </a:t>
            </a:r>
            <a:r>
              <a:rPr lang="ko-KR" altLang="en-US" dirty="0" err="1"/>
              <a:t>휘도조건이</a:t>
            </a:r>
            <a:r>
              <a:rPr lang="ko-KR" altLang="en-US" dirty="0"/>
              <a:t> 조절자극에 의한 양안시기능에 미치는 영향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085C125-E7E7-4652-B2E8-A2D95ADA0A33}"/>
              </a:ext>
            </a:extLst>
          </p:cNvPr>
          <p:cNvSpPr txBox="1"/>
          <p:nvPr/>
        </p:nvSpPr>
        <p:spPr>
          <a:xfrm>
            <a:off x="712445" y="1467287"/>
            <a:ext cx="62217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ko-KR" sz="20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3. </a:t>
            </a:r>
            <a:r>
              <a:rPr lang="ko-KR" altLang="en-US" sz="20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거리자극과 </a:t>
            </a:r>
            <a:r>
              <a:rPr lang="ko-KR" altLang="en-US" sz="2000" b="1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휘도조건</a:t>
            </a:r>
            <a:r>
              <a:rPr lang="ko-KR" altLang="en-US" sz="20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 모두 변화를 보인 </a:t>
            </a:r>
            <a:r>
              <a:rPr lang="ko-KR" altLang="en-US" sz="2000" b="1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시기능</a:t>
            </a:r>
            <a:endParaRPr lang="ko-KR" altLang="en-US" sz="20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FA62660-1935-4B62-81C0-92D6DB23ABBF}"/>
              </a:ext>
            </a:extLst>
          </p:cNvPr>
          <p:cNvSpPr txBox="1"/>
          <p:nvPr/>
        </p:nvSpPr>
        <p:spPr>
          <a:xfrm>
            <a:off x="712445" y="1974629"/>
            <a:ext cx="24363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ko-KR" dirty="0">
                <a:latin typeface="나눔고딕" panose="020D0604000000000000" pitchFamily="50" charset="-127"/>
                <a:ea typeface="나눔고딕" panose="020D0604000000000000" pitchFamily="50" charset="-127"/>
              </a:rPr>
              <a:t>3-2) AC/A</a:t>
            </a:r>
            <a:r>
              <a:rPr lang="ko-KR" altLang="en-US" dirty="0">
                <a:latin typeface="나눔고딕" panose="020D0604000000000000" pitchFamily="50" charset="-127"/>
                <a:ea typeface="나눔고딕" panose="020D0604000000000000" pitchFamily="50" charset="-127"/>
              </a:rPr>
              <a:t>비</a:t>
            </a:r>
          </a:p>
        </p:txBody>
      </p:sp>
      <p:pic>
        <p:nvPicPr>
          <p:cNvPr id="22" name="그림 21">
            <a:extLst>
              <a:ext uri="{FF2B5EF4-FFF2-40B4-BE49-F238E27FC236}">
                <a16:creationId xmlns:a16="http://schemas.microsoft.com/office/drawing/2014/main" id="{1F2887EE-F1B0-455F-B7C4-5C53B4308BA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98931" y="2245581"/>
            <a:ext cx="4995446" cy="3586391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E974196C-2DB7-45F3-A20F-4845953A653C}"/>
              </a:ext>
            </a:extLst>
          </p:cNvPr>
          <p:cNvSpPr txBox="1"/>
          <p:nvPr/>
        </p:nvSpPr>
        <p:spPr>
          <a:xfrm>
            <a:off x="6740850" y="2616407"/>
            <a:ext cx="3639122" cy="77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lnSpc>
                <a:spcPct val="130000"/>
              </a:lnSpc>
              <a:defRPr sz="140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Light" panose="02020603020101020101" pitchFamily="18" charset="-127"/>
                <a:ea typeface="아리따-돋움(TTF)-Light" panose="02020603020101020101" pitchFamily="18" charset="-127"/>
              </a:defRPr>
            </a:lvl1pPr>
          </a:lstStyle>
          <a:p>
            <a:r>
              <a:rPr lang="ko-KR" altLang="en-US" sz="1800" b="1" dirty="0" err="1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실험전</a:t>
            </a:r>
            <a:r>
              <a:rPr lang="ko-KR" altLang="en-US" sz="1800" b="1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en-US" altLang="ko-KR" sz="1800" b="1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&gt; </a:t>
            </a:r>
            <a:r>
              <a:rPr lang="ko-KR" altLang="en-US" sz="1800" b="1" dirty="0" err="1">
                <a:solidFill>
                  <a:srgbClr val="9E480E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낮은휘도</a:t>
            </a:r>
            <a:r>
              <a:rPr lang="en-US" altLang="ko-KR" sz="1800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ko-KR" altLang="en-US" sz="1800" b="1" dirty="0" err="1">
                <a:solidFill>
                  <a:schemeClr val="accent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높은휘도</a:t>
            </a:r>
            <a:endParaRPr lang="en-US" altLang="ko-KR" sz="1800" b="1" dirty="0">
              <a:solidFill>
                <a:schemeClr val="tx1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r>
              <a:rPr lang="en-US" altLang="ko-KR" sz="1800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(</a:t>
            </a:r>
            <a:r>
              <a:rPr lang="ko-KR" altLang="en-US" sz="1800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모든 항목에서 통계적으로 유의</a:t>
            </a:r>
            <a:r>
              <a:rPr lang="en-US" altLang="ko-KR" sz="1800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2E875BF-2F6C-4C13-81E8-F44CC234D9DE}"/>
              </a:ext>
            </a:extLst>
          </p:cNvPr>
          <p:cNvSpPr txBox="1"/>
          <p:nvPr/>
        </p:nvSpPr>
        <p:spPr>
          <a:xfrm>
            <a:off x="6724651" y="2199177"/>
            <a:ext cx="3866949" cy="417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lnSpc>
                <a:spcPct val="130000"/>
              </a:lnSpc>
              <a:defRPr sz="140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Light" panose="02020603020101020101" pitchFamily="18" charset="-127"/>
                <a:ea typeface="아리따-돋움(TTF)-Light" panose="02020603020101020101" pitchFamily="18" charset="-127"/>
              </a:defRPr>
            </a:lvl1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1800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조절자극</a:t>
            </a:r>
            <a:endParaRPr lang="en-US" altLang="ko-KR" sz="1800" dirty="0">
              <a:solidFill>
                <a:schemeClr val="tx1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5CCFF60-F28E-4CEE-B9F7-F52E04E90A81}"/>
              </a:ext>
            </a:extLst>
          </p:cNvPr>
          <p:cNvSpPr txBox="1"/>
          <p:nvPr/>
        </p:nvSpPr>
        <p:spPr>
          <a:xfrm>
            <a:off x="6740849" y="4142655"/>
            <a:ext cx="3973443" cy="77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lnSpc>
                <a:spcPct val="130000"/>
              </a:lnSpc>
              <a:defRPr sz="140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Light" panose="02020603020101020101" pitchFamily="18" charset="-127"/>
                <a:ea typeface="아리따-돋움(TTF)-Light" panose="02020603020101020101" pitchFamily="18" charset="-127"/>
              </a:defRPr>
            </a:lvl1pPr>
          </a:lstStyle>
          <a:p>
            <a:r>
              <a:rPr lang="ko-KR" altLang="en-US" sz="1800" b="1" dirty="0" err="1">
                <a:solidFill>
                  <a:srgbClr val="9E480E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낮은휘도</a:t>
            </a:r>
            <a:r>
              <a:rPr lang="ko-KR" altLang="en-US" sz="1800" b="1" dirty="0">
                <a:solidFill>
                  <a:srgbClr val="9E480E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en-US" altLang="ko-KR" sz="1800" b="1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&gt;</a:t>
            </a:r>
            <a:r>
              <a:rPr lang="en-US" altLang="ko-KR" sz="1800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1800" b="1" dirty="0" err="1">
                <a:solidFill>
                  <a:schemeClr val="accent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높은휘도</a:t>
            </a:r>
            <a:br>
              <a:rPr lang="en-US" altLang="ko-KR" sz="1800" b="1" dirty="0">
                <a:solidFill>
                  <a:schemeClr val="accent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</a:br>
            <a:r>
              <a:rPr lang="en-US" altLang="ko-KR" sz="1800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50 cm </a:t>
            </a:r>
            <a:r>
              <a:rPr lang="ko-KR" altLang="en-US" sz="1800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조절자극에서 큰 폭으로 감소</a:t>
            </a:r>
            <a:endParaRPr lang="en-US" altLang="ko-KR" sz="1800" dirty="0">
              <a:solidFill>
                <a:schemeClr val="tx1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1BF3085-B4CA-40B7-B46E-E313CAC7DE76}"/>
              </a:ext>
            </a:extLst>
          </p:cNvPr>
          <p:cNvSpPr txBox="1"/>
          <p:nvPr/>
        </p:nvSpPr>
        <p:spPr>
          <a:xfrm>
            <a:off x="6724651" y="3749504"/>
            <a:ext cx="3866949" cy="417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lnSpc>
                <a:spcPct val="130000"/>
              </a:lnSpc>
              <a:defRPr sz="140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Light" panose="02020603020101020101" pitchFamily="18" charset="-127"/>
                <a:ea typeface="아리따-돋움(TTF)-Light" panose="02020603020101020101" pitchFamily="18" charset="-127"/>
              </a:defRPr>
            </a:lvl1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1800" dirty="0" err="1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휘도조건</a:t>
            </a:r>
            <a:endParaRPr lang="en-US" altLang="ko-KR" sz="1800" dirty="0">
              <a:solidFill>
                <a:schemeClr val="tx1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20" name="화살표: 아래쪽 19">
            <a:extLst>
              <a:ext uri="{FF2B5EF4-FFF2-40B4-BE49-F238E27FC236}">
                <a16:creationId xmlns:a16="http://schemas.microsoft.com/office/drawing/2014/main" id="{996084EF-E889-45A9-9213-9EC9821E6E23}"/>
              </a:ext>
            </a:extLst>
          </p:cNvPr>
          <p:cNvSpPr/>
          <p:nvPr/>
        </p:nvSpPr>
        <p:spPr>
          <a:xfrm rot="16200000">
            <a:off x="6374738" y="5288459"/>
            <a:ext cx="280353" cy="417807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162D107-0CAD-426D-AD09-A5F048889BBE}"/>
              </a:ext>
            </a:extLst>
          </p:cNvPr>
          <p:cNvSpPr txBox="1"/>
          <p:nvPr/>
        </p:nvSpPr>
        <p:spPr>
          <a:xfrm>
            <a:off x="6934200" y="5092835"/>
            <a:ext cx="4447903" cy="77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lnSpc>
                <a:spcPct val="130000"/>
              </a:lnSpc>
              <a:defRPr sz="140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Light" panose="02020603020101020101" pitchFamily="18" charset="-127"/>
                <a:ea typeface="아리따-돋움(TTF)-Light" panose="02020603020101020101" pitchFamily="18" charset="-127"/>
              </a:defRPr>
            </a:lvl1pPr>
          </a:lstStyle>
          <a:p>
            <a:r>
              <a:rPr lang="ko-KR" altLang="en-US" sz="1800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근거리 외사위로 인한 </a:t>
            </a:r>
            <a:r>
              <a:rPr lang="en-US" altLang="ko-KR" sz="1800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AC/A</a:t>
            </a:r>
            <a:r>
              <a:rPr lang="ko-KR" altLang="en-US" sz="1800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비</a:t>
            </a:r>
            <a:r>
              <a:rPr lang="en-US" altLang="ko-KR" sz="1800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1800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감소 </a:t>
            </a:r>
            <a:br>
              <a:rPr lang="en-US" altLang="ko-KR" sz="1800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</a:br>
            <a:r>
              <a:rPr lang="ko-KR" altLang="en-US" sz="1800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즉</a:t>
            </a:r>
            <a:r>
              <a:rPr lang="en-US" altLang="ko-KR" sz="1800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ko-KR" altLang="en-US" sz="1800" dirty="0" err="1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조절성폭주비</a:t>
            </a:r>
            <a:r>
              <a:rPr lang="ko-KR" altLang="en-US" sz="1800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부족으로 해석</a:t>
            </a:r>
            <a:endParaRPr lang="en-US" altLang="ko-KR" sz="1800" dirty="0">
              <a:solidFill>
                <a:schemeClr val="tx1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369752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9" name="Oval 38"/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563" name="Oval 38"/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564" name="Oval 39"/>
          <p:cNvSpPr>
            <a:spLocks noChangeArrowheads="1"/>
          </p:cNvSpPr>
          <p:nvPr/>
        </p:nvSpPr>
        <p:spPr bwMode="auto">
          <a:xfrm>
            <a:off x="6591301" y="946152"/>
            <a:ext cx="133350" cy="144463"/>
          </a:xfrm>
          <a:prstGeom prst="ellipse">
            <a:avLst/>
          </a:prstGeom>
          <a:solidFill>
            <a:schemeClr val="bg2">
              <a:alpha val="1019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5378" name="Rectangle 18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55" name="Rectangle 19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39" name="AutoShape 9"/>
          <p:cNvSpPr>
            <a:spLocks noChangeArrowheads="1"/>
          </p:cNvSpPr>
          <p:nvPr/>
        </p:nvSpPr>
        <p:spPr bwMode="auto">
          <a:xfrm>
            <a:off x="87549" y="151166"/>
            <a:ext cx="12013660" cy="6302170"/>
          </a:xfrm>
          <a:prstGeom prst="roundRect">
            <a:avLst>
              <a:gd name="adj" fmla="val 1160"/>
            </a:avLst>
          </a:prstGeom>
          <a:noFill/>
          <a:ln w="38100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21" name="Picture 2" descr="C:\Documents and Settings\Administrator\바탕 화면\Untitled-1.jpg"/>
          <p:cNvPicPr>
            <a:picLocks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0000"/>
                    </a14:imgEffect>
                    <a14:imgEffect>
                      <a14:colorTemperature colorTemp="5800"/>
                    </a14:imgEffect>
                    <a14:imgEffect>
                      <a14:saturation sat="70000"/>
                    </a14:imgEffect>
                    <a14:imgEffect>
                      <a14:brightnessContrast bright="-40000"/>
                    </a14:imgEffect>
                  </a14:imgLayer>
                </a14:imgProps>
              </a:ext>
            </a:extLst>
          </a:blip>
          <a:srcRect l="8277" b="-1"/>
          <a:stretch/>
        </p:blipFill>
        <p:spPr bwMode="auto">
          <a:xfrm rot="10800000">
            <a:off x="87548" y="6541678"/>
            <a:ext cx="12013659" cy="324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41FE00A-949F-42DF-B747-E8A582DBE7C9}"/>
              </a:ext>
            </a:extLst>
          </p:cNvPr>
          <p:cNvSpPr txBox="1"/>
          <p:nvPr/>
        </p:nvSpPr>
        <p:spPr>
          <a:xfrm>
            <a:off x="3043766" y="6564621"/>
            <a:ext cx="6104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Department of Optometry,  Seoul National University of Science and Technology</a:t>
            </a:r>
            <a:endParaRPr lang="ko-KR" altLang="en-US" sz="1200" dirty="0">
              <a:solidFill>
                <a:schemeClr val="bg1"/>
              </a:solidFill>
              <a:latin typeface="Arial Rounded MT Bold" panose="020F07040305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슬라이드 번호 개체 틀 2">
            <a:extLst>
              <a:ext uri="{FF2B5EF4-FFF2-40B4-BE49-F238E27FC236}">
                <a16:creationId xmlns:a16="http://schemas.microsoft.com/office/drawing/2014/main" id="{738B93BB-132A-49E5-912D-0DF13B8B77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00204" y="5970214"/>
            <a:ext cx="2743200" cy="365125"/>
          </a:xfrm>
        </p:spPr>
        <p:txBody>
          <a:bodyPr/>
          <a:lstStyle/>
          <a:p>
            <a:fld id="{ED7FDA43-0FF3-4034-8EBA-0130E81F0890}" type="slidenum">
              <a:rPr lang="ko-KR" altLang="en-US" smtClean="0"/>
              <a:t>15</a:t>
            </a:fld>
            <a:endParaRPr lang="ko-KR" altLang="en-US" dirty="0"/>
          </a:p>
        </p:txBody>
      </p:sp>
      <p:sp>
        <p:nvSpPr>
          <p:cNvPr id="12" name="제목 3">
            <a:extLst>
              <a:ext uri="{FF2B5EF4-FFF2-40B4-BE49-F238E27FC236}">
                <a16:creationId xmlns:a16="http://schemas.microsoft.com/office/drawing/2014/main" id="{95DAFDFE-D43A-47E2-89A8-5C621CE4FEEC}"/>
              </a:ext>
            </a:extLst>
          </p:cNvPr>
          <p:cNvSpPr txBox="1">
            <a:spLocks/>
          </p:cNvSpPr>
          <p:nvPr/>
        </p:nvSpPr>
        <p:spPr>
          <a:xfrm>
            <a:off x="522892" y="447414"/>
            <a:ext cx="6282857" cy="46460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 sz="40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결과 및 고찰</a:t>
            </a:r>
          </a:p>
        </p:txBody>
      </p:sp>
      <p:sp>
        <p:nvSpPr>
          <p:cNvPr id="15" name="텍스트 개체 틀 3">
            <a:extLst>
              <a:ext uri="{FF2B5EF4-FFF2-40B4-BE49-F238E27FC236}">
                <a16:creationId xmlns:a16="http://schemas.microsoft.com/office/drawing/2014/main" id="{02B86510-D035-4CE2-86C3-F2E7D0BB7846}"/>
              </a:ext>
            </a:extLst>
          </p:cNvPr>
          <p:cNvSpPr txBox="1">
            <a:spLocks/>
          </p:cNvSpPr>
          <p:nvPr/>
        </p:nvSpPr>
        <p:spPr>
          <a:xfrm>
            <a:off x="522892" y="1016230"/>
            <a:ext cx="9554558" cy="253374"/>
          </a:xfrm>
          <a:prstGeom prst="rect">
            <a:avLst/>
          </a:prstGeom>
        </p:spPr>
        <p:txBody>
          <a:bodyPr anchor="ctr"/>
          <a:lstStyle>
            <a:defPPr>
              <a:defRPr lang="ko-KR"/>
            </a:defPPr>
            <a:lvl1pPr inden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defRPr>
            </a:lvl1pPr>
            <a:lvl2pPr marL="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</a:defRPr>
            </a:lvl2pPr>
            <a:lvl3pPr marL="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</a:defRPr>
            </a:lvl3pPr>
            <a:lvl4pPr marL="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</a:defRPr>
            </a:lvl4pPr>
            <a:lvl5pPr marL="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ko-KR" altLang="en-US" dirty="0"/>
              <a:t>시각매체의 </a:t>
            </a:r>
            <a:r>
              <a:rPr lang="ko-KR" altLang="en-US" dirty="0" err="1"/>
              <a:t>휘도조건이</a:t>
            </a:r>
            <a:r>
              <a:rPr lang="ko-KR" altLang="en-US" dirty="0"/>
              <a:t> 조절자극에 의한 양안시기능에 미치는 영향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085C125-E7E7-4652-B2E8-A2D95ADA0A33}"/>
              </a:ext>
            </a:extLst>
          </p:cNvPr>
          <p:cNvSpPr txBox="1"/>
          <p:nvPr/>
        </p:nvSpPr>
        <p:spPr>
          <a:xfrm>
            <a:off x="712445" y="1467287"/>
            <a:ext cx="62217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ko-KR" sz="20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3. </a:t>
            </a:r>
            <a:r>
              <a:rPr lang="ko-KR" altLang="en-US" sz="20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거리자극과 </a:t>
            </a:r>
            <a:r>
              <a:rPr lang="ko-KR" altLang="en-US" sz="2000" b="1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휘도조건</a:t>
            </a:r>
            <a:r>
              <a:rPr lang="ko-KR" altLang="en-US" sz="20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 모두 변화를 보인 </a:t>
            </a:r>
            <a:r>
              <a:rPr lang="ko-KR" altLang="en-US" sz="2000" b="1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시기능</a:t>
            </a:r>
            <a:endParaRPr lang="ko-KR" altLang="en-US" sz="20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A3A16D1-00DF-41F8-81CD-39F989DA92DF}"/>
              </a:ext>
            </a:extLst>
          </p:cNvPr>
          <p:cNvSpPr txBox="1"/>
          <p:nvPr/>
        </p:nvSpPr>
        <p:spPr>
          <a:xfrm>
            <a:off x="712445" y="2013511"/>
            <a:ext cx="24363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ko-KR" dirty="0">
                <a:latin typeface="나눔고딕" panose="020D0604000000000000" pitchFamily="50" charset="-127"/>
                <a:ea typeface="나눔고딕" panose="020D0604000000000000" pitchFamily="50" charset="-127"/>
              </a:rPr>
              <a:t>3-3) </a:t>
            </a:r>
            <a:r>
              <a:rPr lang="ko-KR" altLang="en-US" dirty="0">
                <a:latin typeface="나눔고딕" panose="020D0604000000000000" pitchFamily="50" charset="-127"/>
                <a:ea typeface="나눔고딕" panose="020D0604000000000000" pitchFamily="50" charset="-127"/>
              </a:rPr>
              <a:t>조절용이성</a:t>
            </a:r>
            <a:r>
              <a:rPr lang="en-US" altLang="ko-KR" dirty="0">
                <a:latin typeface="나눔고딕" panose="020D0604000000000000" pitchFamily="50" charset="-127"/>
                <a:ea typeface="나눔고딕" panose="020D0604000000000000" pitchFamily="50" charset="-127"/>
              </a:rPr>
              <a:t>(</a:t>
            </a:r>
            <a:r>
              <a:rPr lang="ko-KR" altLang="en-US" dirty="0">
                <a:latin typeface="나눔고딕" panose="020D0604000000000000" pitchFamily="50" charset="-127"/>
                <a:ea typeface="나눔고딕" panose="020D0604000000000000" pitchFamily="50" charset="-127"/>
              </a:rPr>
              <a:t>단안</a:t>
            </a:r>
            <a:r>
              <a:rPr lang="en-US" altLang="ko-KR" dirty="0"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  <a:endParaRPr lang="ko-KR" altLang="en-US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pic>
        <p:nvPicPr>
          <p:cNvPr id="23" name="그림 22">
            <a:extLst>
              <a:ext uri="{FF2B5EF4-FFF2-40B4-BE49-F238E27FC236}">
                <a16:creationId xmlns:a16="http://schemas.microsoft.com/office/drawing/2014/main" id="{0AF003E9-634E-4015-998E-05D55AD5548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57400" y="2471185"/>
            <a:ext cx="4702175" cy="3360918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02B2F696-D7C7-4A33-ABDB-C3159EB80FD5}"/>
              </a:ext>
            </a:extLst>
          </p:cNvPr>
          <p:cNvSpPr txBox="1"/>
          <p:nvPr/>
        </p:nvSpPr>
        <p:spPr>
          <a:xfrm>
            <a:off x="6740850" y="3077962"/>
            <a:ext cx="3639122" cy="4178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lnSpc>
                <a:spcPct val="130000"/>
              </a:lnSpc>
              <a:defRPr sz="140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Light" panose="02020603020101020101" pitchFamily="18" charset="-127"/>
                <a:ea typeface="아리따-돋움(TTF)-Light" panose="02020603020101020101" pitchFamily="18" charset="-127"/>
              </a:defRPr>
            </a:lvl1pPr>
          </a:lstStyle>
          <a:p>
            <a:r>
              <a:rPr lang="ko-KR" altLang="en-US" sz="1800" b="1" dirty="0" err="1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실험전</a:t>
            </a:r>
            <a:r>
              <a:rPr lang="ko-KR" altLang="en-US" sz="1800" b="1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en-US" altLang="ko-KR" sz="1800" b="1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&lt; </a:t>
            </a:r>
            <a:r>
              <a:rPr lang="ko-KR" altLang="en-US" sz="1800" b="1" dirty="0" err="1">
                <a:solidFill>
                  <a:srgbClr val="9E480E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낮은휘도</a:t>
            </a:r>
            <a:r>
              <a:rPr lang="en-US" altLang="ko-KR" sz="1800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ko-KR" altLang="en-US" sz="1800" b="1" dirty="0" err="1">
                <a:solidFill>
                  <a:schemeClr val="accent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높은휘도</a:t>
            </a:r>
            <a:endParaRPr lang="en-US" altLang="ko-KR" sz="1800" b="1" dirty="0">
              <a:solidFill>
                <a:schemeClr val="tx1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956217C-3CA7-4234-A0C7-D6F63EDAF9AC}"/>
              </a:ext>
            </a:extLst>
          </p:cNvPr>
          <p:cNvSpPr txBox="1"/>
          <p:nvPr/>
        </p:nvSpPr>
        <p:spPr>
          <a:xfrm>
            <a:off x="6724651" y="2660732"/>
            <a:ext cx="3866949" cy="417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lnSpc>
                <a:spcPct val="130000"/>
              </a:lnSpc>
              <a:defRPr sz="140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Light" panose="02020603020101020101" pitchFamily="18" charset="-127"/>
                <a:ea typeface="아리따-돋움(TTF)-Light" panose="02020603020101020101" pitchFamily="18" charset="-127"/>
              </a:defRPr>
            </a:lvl1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1800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조절자극</a:t>
            </a:r>
            <a:endParaRPr lang="en-US" altLang="ko-KR" sz="1800" dirty="0">
              <a:solidFill>
                <a:schemeClr val="tx1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6986C87-BD75-4026-8350-DD6E6D2FDC24}"/>
              </a:ext>
            </a:extLst>
          </p:cNvPr>
          <p:cNvSpPr txBox="1"/>
          <p:nvPr/>
        </p:nvSpPr>
        <p:spPr>
          <a:xfrm>
            <a:off x="6740849" y="4604210"/>
            <a:ext cx="3973443" cy="77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lnSpc>
                <a:spcPct val="130000"/>
              </a:lnSpc>
              <a:defRPr sz="140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Light" panose="02020603020101020101" pitchFamily="18" charset="-127"/>
                <a:ea typeface="아리따-돋움(TTF)-Light" panose="02020603020101020101" pitchFamily="18" charset="-127"/>
              </a:defRPr>
            </a:lvl1pPr>
          </a:lstStyle>
          <a:p>
            <a:r>
              <a:rPr lang="ko-KR" altLang="en-US" sz="1800" b="1" dirty="0" err="1">
                <a:solidFill>
                  <a:srgbClr val="9E480E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낮은휘도</a:t>
            </a:r>
            <a:r>
              <a:rPr lang="ko-KR" altLang="en-US" sz="1800" b="1" dirty="0">
                <a:solidFill>
                  <a:srgbClr val="9E480E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en-US" altLang="ko-KR" sz="1800" b="1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&lt;</a:t>
            </a:r>
            <a:r>
              <a:rPr lang="en-US" altLang="ko-KR" sz="1800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1800" b="1" dirty="0" err="1">
                <a:solidFill>
                  <a:schemeClr val="accent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높은휘도</a:t>
            </a:r>
            <a:br>
              <a:rPr lang="en-US" altLang="ko-KR" sz="1800" dirty="0">
                <a:solidFill>
                  <a:schemeClr val="accent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</a:br>
            <a:r>
              <a:rPr lang="ko-KR" altLang="en-US" sz="1800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순차적 조절용이성 증가</a:t>
            </a:r>
            <a:endParaRPr lang="en-US" altLang="ko-KR" sz="1800" dirty="0">
              <a:solidFill>
                <a:schemeClr val="tx1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7AAFCD5-8316-4A15-B036-D18E49933E6B}"/>
              </a:ext>
            </a:extLst>
          </p:cNvPr>
          <p:cNvSpPr txBox="1"/>
          <p:nvPr/>
        </p:nvSpPr>
        <p:spPr>
          <a:xfrm>
            <a:off x="6724651" y="4211059"/>
            <a:ext cx="3866949" cy="417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lnSpc>
                <a:spcPct val="130000"/>
              </a:lnSpc>
              <a:defRPr sz="140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Light" panose="02020603020101020101" pitchFamily="18" charset="-127"/>
                <a:ea typeface="아리따-돋움(TTF)-Light" panose="02020603020101020101" pitchFamily="18" charset="-127"/>
              </a:defRPr>
            </a:lvl1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1800" dirty="0" err="1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휘도조건</a:t>
            </a:r>
            <a:endParaRPr lang="en-US" altLang="ko-KR" sz="1800" dirty="0">
              <a:solidFill>
                <a:schemeClr val="tx1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604057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9" name="Oval 38"/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563" name="Oval 38"/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564" name="Oval 39"/>
          <p:cNvSpPr>
            <a:spLocks noChangeArrowheads="1"/>
          </p:cNvSpPr>
          <p:nvPr/>
        </p:nvSpPr>
        <p:spPr bwMode="auto">
          <a:xfrm>
            <a:off x="6591301" y="946152"/>
            <a:ext cx="133350" cy="144463"/>
          </a:xfrm>
          <a:prstGeom prst="ellipse">
            <a:avLst/>
          </a:prstGeom>
          <a:solidFill>
            <a:schemeClr val="bg2">
              <a:alpha val="1019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5378" name="Rectangle 18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55" name="Rectangle 19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39" name="AutoShape 9"/>
          <p:cNvSpPr>
            <a:spLocks noChangeArrowheads="1"/>
          </p:cNvSpPr>
          <p:nvPr/>
        </p:nvSpPr>
        <p:spPr bwMode="auto">
          <a:xfrm>
            <a:off x="87549" y="151166"/>
            <a:ext cx="12013660" cy="6302170"/>
          </a:xfrm>
          <a:prstGeom prst="roundRect">
            <a:avLst>
              <a:gd name="adj" fmla="val 1160"/>
            </a:avLst>
          </a:prstGeom>
          <a:noFill/>
          <a:ln w="38100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21" name="Picture 2" descr="C:\Documents and Settings\Administrator\바탕 화면\Untitled-1.jpg"/>
          <p:cNvPicPr>
            <a:picLocks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0000"/>
                    </a14:imgEffect>
                    <a14:imgEffect>
                      <a14:colorTemperature colorTemp="5800"/>
                    </a14:imgEffect>
                    <a14:imgEffect>
                      <a14:saturation sat="70000"/>
                    </a14:imgEffect>
                    <a14:imgEffect>
                      <a14:brightnessContrast bright="-40000"/>
                    </a14:imgEffect>
                  </a14:imgLayer>
                </a14:imgProps>
              </a:ext>
            </a:extLst>
          </a:blip>
          <a:srcRect l="8277" b="-1"/>
          <a:stretch/>
        </p:blipFill>
        <p:spPr bwMode="auto">
          <a:xfrm rot="10800000">
            <a:off x="87548" y="6541678"/>
            <a:ext cx="12013659" cy="324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41FE00A-949F-42DF-B747-E8A582DBE7C9}"/>
              </a:ext>
            </a:extLst>
          </p:cNvPr>
          <p:cNvSpPr txBox="1"/>
          <p:nvPr/>
        </p:nvSpPr>
        <p:spPr>
          <a:xfrm>
            <a:off x="3043766" y="6564621"/>
            <a:ext cx="6104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Department of Optometry,  Seoul National University of Science and Technology</a:t>
            </a:r>
            <a:endParaRPr lang="ko-KR" altLang="en-US" sz="1200" dirty="0">
              <a:solidFill>
                <a:schemeClr val="bg1"/>
              </a:solidFill>
              <a:latin typeface="Arial Rounded MT Bold" panose="020F07040305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슬라이드 번호 개체 틀 2">
            <a:extLst>
              <a:ext uri="{FF2B5EF4-FFF2-40B4-BE49-F238E27FC236}">
                <a16:creationId xmlns:a16="http://schemas.microsoft.com/office/drawing/2014/main" id="{738B93BB-132A-49E5-912D-0DF13B8B77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00204" y="5970214"/>
            <a:ext cx="2743200" cy="365125"/>
          </a:xfrm>
        </p:spPr>
        <p:txBody>
          <a:bodyPr/>
          <a:lstStyle/>
          <a:p>
            <a:fld id="{ED7FDA43-0FF3-4034-8EBA-0130E81F0890}" type="slidenum">
              <a:rPr lang="ko-KR" altLang="en-US" smtClean="0"/>
              <a:t>16</a:t>
            </a:fld>
            <a:endParaRPr lang="ko-KR" altLang="en-US" dirty="0"/>
          </a:p>
        </p:txBody>
      </p:sp>
      <p:sp>
        <p:nvSpPr>
          <p:cNvPr id="12" name="제목 3">
            <a:extLst>
              <a:ext uri="{FF2B5EF4-FFF2-40B4-BE49-F238E27FC236}">
                <a16:creationId xmlns:a16="http://schemas.microsoft.com/office/drawing/2014/main" id="{95DAFDFE-D43A-47E2-89A8-5C621CE4FEEC}"/>
              </a:ext>
            </a:extLst>
          </p:cNvPr>
          <p:cNvSpPr txBox="1">
            <a:spLocks/>
          </p:cNvSpPr>
          <p:nvPr/>
        </p:nvSpPr>
        <p:spPr>
          <a:xfrm>
            <a:off x="522892" y="447414"/>
            <a:ext cx="6282857" cy="46460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 sz="40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결과 및 고찰</a:t>
            </a:r>
          </a:p>
        </p:txBody>
      </p:sp>
      <p:sp>
        <p:nvSpPr>
          <p:cNvPr id="15" name="텍스트 개체 틀 3">
            <a:extLst>
              <a:ext uri="{FF2B5EF4-FFF2-40B4-BE49-F238E27FC236}">
                <a16:creationId xmlns:a16="http://schemas.microsoft.com/office/drawing/2014/main" id="{02B86510-D035-4CE2-86C3-F2E7D0BB7846}"/>
              </a:ext>
            </a:extLst>
          </p:cNvPr>
          <p:cNvSpPr txBox="1">
            <a:spLocks/>
          </p:cNvSpPr>
          <p:nvPr/>
        </p:nvSpPr>
        <p:spPr>
          <a:xfrm>
            <a:off x="522892" y="1016230"/>
            <a:ext cx="9554558" cy="253374"/>
          </a:xfrm>
          <a:prstGeom prst="rect">
            <a:avLst/>
          </a:prstGeom>
        </p:spPr>
        <p:txBody>
          <a:bodyPr anchor="ctr"/>
          <a:lstStyle>
            <a:defPPr>
              <a:defRPr lang="ko-KR"/>
            </a:defPPr>
            <a:lvl1pPr inden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defRPr>
            </a:lvl1pPr>
            <a:lvl2pPr marL="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</a:defRPr>
            </a:lvl2pPr>
            <a:lvl3pPr marL="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</a:defRPr>
            </a:lvl3pPr>
            <a:lvl4pPr marL="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</a:defRPr>
            </a:lvl4pPr>
            <a:lvl5pPr marL="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ko-KR" altLang="en-US" dirty="0"/>
              <a:t>시각매체의 </a:t>
            </a:r>
            <a:r>
              <a:rPr lang="ko-KR" altLang="en-US" dirty="0" err="1"/>
              <a:t>휘도조건이</a:t>
            </a:r>
            <a:r>
              <a:rPr lang="ko-KR" altLang="en-US" dirty="0"/>
              <a:t> 조절자극에 의한 양안시기능에 미치는 영향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085C125-E7E7-4652-B2E8-A2D95ADA0A33}"/>
              </a:ext>
            </a:extLst>
          </p:cNvPr>
          <p:cNvSpPr txBox="1"/>
          <p:nvPr/>
        </p:nvSpPr>
        <p:spPr>
          <a:xfrm>
            <a:off x="712445" y="1467287"/>
            <a:ext cx="75704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ko-KR" sz="20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4. </a:t>
            </a:r>
            <a:r>
              <a:rPr lang="ko-KR" altLang="en-US" sz="20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거리자극과 </a:t>
            </a:r>
            <a:r>
              <a:rPr lang="ko-KR" altLang="en-US" sz="2000" b="1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휘도조건에</a:t>
            </a:r>
            <a:r>
              <a:rPr lang="ko-KR" altLang="en-US" sz="20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 관계없이 변화를 보이지 않은 </a:t>
            </a:r>
            <a:r>
              <a:rPr lang="ko-KR" altLang="en-US" sz="2000" b="1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시기능</a:t>
            </a:r>
            <a:endParaRPr lang="ko-KR" altLang="en-US" sz="20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A3A16D1-00DF-41F8-81CD-39F989DA92DF}"/>
              </a:ext>
            </a:extLst>
          </p:cNvPr>
          <p:cNvSpPr txBox="1"/>
          <p:nvPr/>
        </p:nvSpPr>
        <p:spPr>
          <a:xfrm>
            <a:off x="695325" y="1974629"/>
            <a:ext cx="24363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o-KR" altLang="en-US" dirty="0">
                <a:latin typeface="나눔고딕" panose="020D0604000000000000" pitchFamily="50" charset="-127"/>
                <a:ea typeface="나눔고딕" panose="020D0604000000000000" pitchFamily="50" charset="-127"/>
              </a:rPr>
              <a:t>근거리시력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FB6C051-111C-4506-B571-38E2A32A2B0F}"/>
              </a:ext>
            </a:extLst>
          </p:cNvPr>
          <p:cNvSpPr txBox="1"/>
          <p:nvPr/>
        </p:nvSpPr>
        <p:spPr>
          <a:xfrm>
            <a:off x="6474069" y="4126214"/>
            <a:ext cx="4888254" cy="77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lnSpc>
                <a:spcPct val="130000"/>
              </a:lnSpc>
              <a:defRPr sz="140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Light" panose="02020603020101020101" pitchFamily="18" charset="-127"/>
                <a:ea typeface="아리따-돋움(TTF)-Light" panose="02020603020101020101" pitchFamily="18" charset="-127"/>
              </a:defRPr>
            </a:lvl1pPr>
          </a:lstStyle>
          <a:p>
            <a:r>
              <a:rPr lang="ko-KR" altLang="en-US" sz="1800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영상시청 후 </a:t>
            </a:r>
            <a:br>
              <a:rPr lang="en-US" altLang="ko-KR" sz="1800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</a:br>
            <a:r>
              <a:rPr lang="ko-KR" altLang="en-US" sz="1800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조절자극과 </a:t>
            </a:r>
            <a:r>
              <a:rPr lang="ko-KR" altLang="en-US" sz="1800" dirty="0" err="1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휘도조건에</a:t>
            </a:r>
            <a:r>
              <a:rPr lang="ko-KR" altLang="en-US" sz="1800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따른 </a:t>
            </a:r>
            <a:r>
              <a:rPr lang="ko-KR" altLang="en-US" sz="1800" b="1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유의한 변화 발생 </a:t>
            </a:r>
            <a:r>
              <a:rPr lang="en-US" altLang="ko-KR" sz="1800" b="1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X</a:t>
            </a:r>
          </a:p>
        </p:txBody>
      </p:sp>
      <p:pic>
        <p:nvPicPr>
          <p:cNvPr id="18" name="그림 17">
            <a:extLst>
              <a:ext uri="{FF2B5EF4-FFF2-40B4-BE49-F238E27FC236}">
                <a16:creationId xmlns:a16="http://schemas.microsoft.com/office/drawing/2014/main" id="{E6C12E2B-0446-4C77-8B8E-304D4D0F76A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8026" y="2207732"/>
            <a:ext cx="5061813" cy="3634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69885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9" name="Oval 38"/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563" name="Oval 38"/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564" name="Oval 39"/>
          <p:cNvSpPr>
            <a:spLocks noChangeArrowheads="1"/>
          </p:cNvSpPr>
          <p:nvPr/>
        </p:nvSpPr>
        <p:spPr bwMode="auto">
          <a:xfrm>
            <a:off x="6591301" y="946152"/>
            <a:ext cx="133350" cy="144463"/>
          </a:xfrm>
          <a:prstGeom prst="ellipse">
            <a:avLst/>
          </a:prstGeom>
          <a:solidFill>
            <a:schemeClr val="bg2">
              <a:alpha val="1019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5378" name="Rectangle 18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55" name="Rectangle 19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39" name="AutoShape 9"/>
          <p:cNvSpPr>
            <a:spLocks noChangeArrowheads="1"/>
          </p:cNvSpPr>
          <p:nvPr/>
        </p:nvSpPr>
        <p:spPr bwMode="auto">
          <a:xfrm>
            <a:off x="87549" y="151166"/>
            <a:ext cx="12013660" cy="6302170"/>
          </a:xfrm>
          <a:prstGeom prst="roundRect">
            <a:avLst>
              <a:gd name="adj" fmla="val 1160"/>
            </a:avLst>
          </a:prstGeom>
          <a:noFill/>
          <a:ln w="38100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21" name="Picture 2" descr="C:\Documents and Settings\Administrator\바탕 화면\Untitled-1.jpg"/>
          <p:cNvPicPr>
            <a:picLocks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0000"/>
                    </a14:imgEffect>
                    <a14:imgEffect>
                      <a14:colorTemperature colorTemp="5800"/>
                    </a14:imgEffect>
                    <a14:imgEffect>
                      <a14:saturation sat="70000"/>
                    </a14:imgEffect>
                    <a14:imgEffect>
                      <a14:brightnessContrast bright="-40000"/>
                    </a14:imgEffect>
                  </a14:imgLayer>
                </a14:imgProps>
              </a:ext>
            </a:extLst>
          </a:blip>
          <a:srcRect l="8277" b="-1"/>
          <a:stretch/>
        </p:blipFill>
        <p:spPr bwMode="auto">
          <a:xfrm rot="10800000">
            <a:off x="87548" y="6541678"/>
            <a:ext cx="12013659" cy="324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41FE00A-949F-42DF-B747-E8A582DBE7C9}"/>
              </a:ext>
            </a:extLst>
          </p:cNvPr>
          <p:cNvSpPr txBox="1"/>
          <p:nvPr/>
        </p:nvSpPr>
        <p:spPr>
          <a:xfrm>
            <a:off x="3043766" y="6564621"/>
            <a:ext cx="6104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Department of Optometry,  Seoul National University of Science and Technology</a:t>
            </a:r>
            <a:endParaRPr lang="ko-KR" altLang="en-US" sz="1200" dirty="0">
              <a:solidFill>
                <a:schemeClr val="bg1"/>
              </a:solidFill>
              <a:latin typeface="Arial Rounded MT Bold" panose="020F07040305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슬라이드 번호 개체 틀 2">
            <a:extLst>
              <a:ext uri="{FF2B5EF4-FFF2-40B4-BE49-F238E27FC236}">
                <a16:creationId xmlns:a16="http://schemas.microsoft.com/office/drawing/2014/main" id="{738B93BB-132A-49E5-912D-0DF13B8B77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00204" y="5970214"/>
            <a:ext cx="2743200" cy="365125"/>
          </a:xfrm>
        </p:spPr>
        <p:txBody>
          <a:bodyPr/>
          <a:lstStyle/>
          <a:p>
            <a:fld id="{ED7FDA43-0FF3-4034-8EBA-0130E81F0890}" type="slidenum">
              <a:rPr lang="ko-KR" altLang="en-US" smtClean="0"/>
              <a:t>17</a:t>
            </a:fld>
            <a:endParaRPr lang="ko-KR" altLang="en-US" dirty="0"/>
          </a:p>
        </p:txBody>
      </p:sp>
      <p:sp>
        <p:nvSpPr>
          <p:cNvPr id="12" name="제목 3">
            <a:extLst>
              <a:ext uri="{FF2B5EF4-FFF2-40B4-BE49-F238E27FC236}">
                <a16:creationId xmlns:a16="http://schemas.microsoft.com/office/drawing/2014/main" id="{5905CE60-2E3D-4081-8DDE-DFE5AE37F1CD}"/>
              </a:ext>
            </a:extLst>
          </p:cNvPr>
          <p:cNvSpPr txBox="1">
            <a:spLocks/>
          </p:cNvSpPr>
          <p:nvPr/>
        </p:nvSpPr>
        <p:spPr>
          <a:xfrm>
            <a:off x="522892" y="447414"/>
            <a:ext cx="6282857" cy="46460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 sz="40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결론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33B0083-8448-4E15-BFDC-496AFE10D4FB}"/>
              </a:ext>
            </a:extLst>
          </p:cNvPr>
          <p:cNvSpPr txBox="1"/>
          <p:nvPr/>
        </p:nvSpPr>
        <p:spPr>
          <a:xfrm>
            <a:off x="1052513" y="1823480"/>
            <a:ext cx="4560887" cy="772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lnSpc>
                <a:spcPct val="130000"/>
              </a:lnSpc>
              <a:defRPr sz="140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Light" panose="02020603020101020101" pitchFamily="18" charset="-127"/>
                <a:ea typeface="아리따-돋움(TTF)-Light" panose="02020603020101020101" pitchFamily="18" charset="-127"/>
              </a:defRPr>
            </a:lvl1pPr>
          </a:lstStyle>
          <a:p>
            <a:r>
              <a:rPr lang="ko-KR" altLang="en-US" sz="1800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본 연구 결과</a:t>
            </a:r>
            <a:r>
              <a:rPr lang="en-US" altLang="ko-KR" sz="1800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</a:p>
          <a:p>
            <a:r>
              <a:rPr lang="ko-KR" altLang="en-US" sz="1800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시각매체를 통한 근거리 작업 후</a:t>
            </a:r>
          </a:p>
        </p:txBody>
      </p:sp>
      <p:sp>
        <p:nvSpPr>
          <p:cNvPr id="15" name="모서리가 둥근 직사각형 10">
            <a:extLst>
              <a:ext uri="{FF2B5EF4-FFF2-40B4-BE49-F238E27FC236}">
                <a16:creationId xmlns:a16="http://schemas.microsoft.com/office/drawing/2014/main" id="{AF090CDC-99BD-493F-894E-0CAC403F1BB6}"/>
              </a:ext>
            </a:extLst>
          </p:cNvPr>
          <p:cNvSpPr/>
          <p:nvPr/>
        </p:nvSpPr>
        <p:spPr>
          <a:xfrm>
            <a:off x="2526542" y="3231185"/>
            <a:ext cx="1403462" cy="417807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>
                <a:solidFill>
                  <a:schemeClr val="tx1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거리자극</a:t>
            </a:r>
            <a:endParaRPr lang="ko-Kore-KR" altLang="en-US" dirty="0">
              <a:solidFill>
                <a:schemeClr val="tx1"/>
              </a:solidFill>
              <a:latin typeface="나눔스퀘어_ac Bold" panose="020B0600000101010101" pitchFamily="50" charset="-127"/>
              <a:ea typeface="나눔스퀘어_ac Bold" panose="020B0600000101010101" pitchFamily="50" charset="-127"/>
            </a:endParaRPr>
          </a:p>
        </p:txBody>
      </p:sp>
      <p:sp>
        <p:nvSpPr>
          <p:cNvPr id="16" name="모서리가 둥근 직사각형 11">
            <a:extLst>
              <a:ext uri="{FF2B5EF4-FFF2-40B4-BE49-F238E27FC236}">
                <a16:creationId xmlns:a16="http://schemas.microsoft.com/office/drawing/2014/main" id="{6856A6DB-C2C2-4D6B-B80E-87E9402119A1}"/>
              </a:ext>
            </a:extLst>
          </p:cNvPr>
          <p:cNvSpPr/>
          <p:nvPr/>
        </p:nvSpPr>
        <p:spPr>
          <a:xfrm>
            <a:off x="2519746" y="4137072"/>
            <a:ext cx="1398764" cy="433099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>
                <a:solidFill>
                  <a:schemeClr val="tx1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휘도조건</a:t>
            </a:r>
            <a:endParaRPr lang="ko-Kore-KR" altLang="en-US" dirty="0">
              <a:solidFill>
                <a:schemeClr val="tx1"/>
              </a:solidFill>
              <a:latin typeface="나눔스퀘어_ac Bold" panose="020B0600000101010101" pitchFamily="50" charset="-127"/>
              <a:ea typeface="나눔스퀘어_ac Bold" panose="020B0600000101010101" pitchFamily="50" charset="-127"/>
            </a:endParaRPr>
          </a:p>
        </p:txBody>
      </p:sp>
      <p:grpSp>
        <p:nvGrpSpPr>
          <p:cNvPr id="18" name="그룹 17">
            <a:extLst>
              <a:ext uri="{FF2B5EF4-FFF2-40B4-BE49-F238E27FC236}">
                <a16:creationId xmlns:a16="http://schemas.microsoft.com/office/drawing/2014/main" id="{4F1BE169-13D4-4A7F-98E9-C66C0BDD3EFA}"/>
              </a:ext>
            </a:extLst>
          </p:cNvPr>
          <p:cNvGrpSpPr/>
          <p:nvPr/>
        </p:nvGrpSpPr>
        <p:grpSpPr>
          <a:xfrm flipH="1">
            <a:off x="6176035" y="3427460"/>
            <a:ext cx="632445" cy="924011"/>
            <a:chOff x="2897746" y="3005334"/>
            <a:chExt cx="528034" cy="1423174"/>
          </a:xfrm>
        </p:grpSpPr>
        <p:cxnSp>
          <p:nvCxnSpPr>
            <p:cNvPr id="19" name="직선 연결선[R] 28">
              <a:extLst>
                <a:ext uri="{FF2B5EF4-FFF2-40B4-BE49-F238E27FC236}">
                  <a16:creationId xmlns:a16="http://schemas.microsoft.com/office/drawing/2014/main" id="{A03BED2A-9149-4800-BA5E-A5C6F3F1EB8A}"/>
                </a:ext>
              </a:extLst>
            </p:cNvPr>
            <p:cNvCxnSpPr/>
            <p:nvPr/>
          </p:nvCxnSpPr>
          <p:spPr>
            <a:xfrm flipV="1">
              <a:off x="2897746" y="3005334"/>
              <a:ext cx="528034" cy="786378"/>
            </a:xfrm>
            <a:prstGeom prst="line">
              <a:avLst/>
            </a:prstGeom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직선 연결선[R] 29">
              <a:extLst>
                <a:ext uri="{FF2B5EF4-FFF2-40B4-BE49-F238E27FC236}">
                  <a16:creationId xmlns:a16="http://schemas.microsoft.com/office/drawing/2014/main" id="{2169B3C8-6ECB-402E-A3BB-41878CE105C3}"/>
                </a:ext>
              </a:extLst>
            </p:cNvPr>
            <p:cNvCxnSpPr>
              <a:cxnSpLocks/>
            </p:cNvCxnSpPr>
            <p:nvPr/>
          </p:nvCxnSpPr>
          <p:spPr>
            <a:xfrm>
              <a:off x="2897746" y="3778833"/>
              <a:ext cx="528034" cy="649675"/>
            </a:xfrm>
            <a:prstGeom prst="line">
              <a:avLst/>
            </a:prstGeom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74B31199-707E-46CD-905B-5D2D8D9051D3}"/>
              </a:ext>
            </a:extLst>
          </p:cNvPr>
          <p:cNvSpPr txBox="1"/>
          <p:nvPr/>
        </p:nvSpPr>
        <p:spPr>
          <a:xfrm>
            <a:off x="1510503" y="5180511"/>
            <a:ext cx="9061301" cy="77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lnSpc>
                <a:spcPct val="130000"/>
              </a:lnSpc>
              <a:defRPr sz="140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Light" panose="02020603020101020101" pitchFamily="18" charset="-127"/>
                <a:ea typeface="아리따-돋움(TTF)-Light" panose="02020603020101020101" pitchFamily="18" charset="-127"/>
              </a:defRPr>
            </a:lvl1pPr>
          </a:lstStyle>
          <a:p>
            <a:pPr marL="285750" indent="-285750">
              <a:buFont typeface="Wingdings" panose="05000000000000000000" pitchFamily="2" charset="2"/>
              <a:buChar char="è"/>
            </a:pPr>
            <a:r>
              <a:rPr lang="ko-KR" altLang="en-US" sz="1800" dirty="0" err="1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anose="05000000000000000000" pitchFamily="2" charset="2"/>
              </a:rPr>
              <a:t>근업</a:t>
            </a:r>
            <a:r>
              <a:rPr lang="ko-KR" altLang="en-US" sz="1800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anose="05000000000000000000" pitchFamily="2" charset="2"/>
              </a:rPr>
              <a:t> 시 효율 저하와 시각적 피로도 증가에 영향을 미치는 양안시기능 요소들을 고려하여 </a:t>
            </a:r>
            <a:br>
              <a:rPr lang="en-US" altLang="ko-KR" sz="1800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anose="05000000000000000000" pitchFamily="2" charset="2"/>
              </a:rPr>
            </a:br>
            <a:r>
              <a:rPr lang="ko-KR" altLang="en-US" sz="1800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anose="05000000000000000000" pitchFamily="2" charset="2"/>
              </a:rPr>
              <a:t>작업환경을 조절할 필요가 있음</a:t>
            </a:r>
            <a:endParaRPr lang="ko-KR" altLang="en-US" sz="1800" dirty="0">
              <a:solidFill>
                <a:schemeClr val="tx1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cxnSp>
        <p:nvCxnSpPr>
          <p:cNvPr id="4" name="직선 연결선 3">
            <a:extLst>
              <a:ext uri="{FF2B5EF4-FFF2-40B4-BE49-F238E27FC236}">
                <a16:creationId xmlns:a16="http://schemas.microsoft.com/office/drawing/2014/main" id="{6B3DE499-F7F6-47B4-AA1B-6D2B1D697945}"/>
              </a:ext>
            </a:extLst>
          </p:cNvPr>
          <p:cNvCxnSpPr>
            <a:cxnSpLocks/>
          </p:cNvCxnSpPr>
          <p:nvPr/>
        </p:nvCxnSpPr>
        <p:spPr>
          <a:xfrm>
            <a:off x="4098558" y="3440088"/>
            <a:ext cx="372140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E7A28D68-69FD-47AD-94E5-01EE09DC66E2}"/>
              </a:ext>
            </a:extLst>
          </p:cNvPr>
          <p:cNvSpPr txBox="1"/>
          <p:nvPr/>
        </p:nvSpPr>
        <p:spPr>
          <a:xfrm>
            <a:off x="4503332" y="3316106"/>
            <a:ext cx="139409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ko-KR" altLang="en-US" sz="1600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조절력증가</a:t>
            </a:r>
            <a:br>
              <a:rPr kumimoji="1"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</a:br>
            <a:r>
              <a:rPr kumimoji="1" lang="ko-KR" altLang="en-US" sz="1600" dirty="0" err="1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조절래그증가</a:t>
            </a:r>
            <a:endParaRPr lang="ko-KR" altLang="en-US" sz="1600" dirty="0"/>
          </a:p>
        </p:txBody>
      </p:sp>
      <p:cxnSp>
        <p:nvCxnSpPr>
          <p:cNvPr id="29" name="직선 연결선 28">
            <a:extLst>
              <a:ext uri="{FF2B5EF4-FFF2-40B4-BE49-F238E27FC236}">
                <a16:creationId xmlns:a16="http://schemas.microsoft.com/office/drawing/2014/main" id="{387FD7DF-05DF-4C29-98E6-A968BA42BC61}"/>
              </a:ext>
            </a:extLst>
          </p:cNvPr>
          <p:cNvCxnSpPr>
            <a:cxnSpLocks/>
          </p:cNvCxnSpPr>
          <p:nvPr/>
        </p:nvCxnSpPr>
        <p:spPr>
          <a:xfrm>
            <a:off x="4098558" y="4353621"/>
            <a:ext cx="372140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4CCD18BD-C6AA-4EFC-AEF4-23104F7C985E}"/>
              </a:ext>
            </a:extLst>
          </p:cNvPr>
          <p:cNvSpPr txBox="1"/>
          <p:nvPr/>
        </p:nvSpPr>
        <p:spPr>
          <a:xfrm>
            <a:off x="4498664" y="4221627"/>
            <a:ext cx="139876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ko-KR" altLang="en-US" sz="1600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대비시력 감소</a:t>
            </a:r>
            <a:endParaRPr lang="ko-KR" altLang="en-US" sz="160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A558BA2-FE02-463B-8ACA-D4600C145895}"/>
              </a:ext>
            </a:extLst>
          </p:cNvPr>
          <p:cNvSpPr txBox="1"/>
          <p:nvPr/>
        </p:nvSpPr>
        <p:spPr>
          <a:xfrm>
            <a:off x="7037332" y="3473967"/>
            <a:ext cx="234248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ko-KR" altLang="en-US" sz="1600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근거리사위도</a:t>
            </a:r>
            <a:r>
              <a:rPr kumimoji="1" lang="en-US" altLang="ko-KR" sz="1600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anose="05000000000000000000" pitchFamily="2" charset="2"/>
              </a:rPr>
              <a:t> </a:t>
            </a:r>
            <a:r>
              <a:rPr kumimoji="1" lang="ko-KR" altLang="en-US" sz="1600" dirty="0" err="1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anose="05000000000000000000" pitchFamily="2" charset="2"/>
              </a:rPr>
              <a:t>외사위</a:t>
            </a:r>
            <a:r>
              <a:rPr kumimoji="1" lang="ko-KR" altLang="en-US" sz="1600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anose="05000000000000000000" pitchFamily="2" charset="2"/>
              </a:rPr>
              <a:t> </a:t>
            </a:r>
            <a:br>
              <a:rPr kumimoji="1" lang="en-US" altLang="ko-KR" sz="1600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anose="05000000000000000000" pitchFamily="2" charset="2"/>
              </a:rPr>
            </a:br>
            <a:r>
              <a:rPr kumimoji="1" lang="en-US" altLang="ko-KR" sz="1600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AC/A</a:t>
            </a:r>
            <a:r>
              <a:rPr kumimoji="1" lang="ko-KR" altLang="en-US" sz="1600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비</a:t>
            </a:r>
            <a:r>
              <a:rPr kumimoji="1"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kumimoji="1"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감소</a:t>
            </a:r>
            <a:br>
              <a:rPr kumimoji="1" lang="en-US" altLang="ko-KR" sz="1600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</a:br>
            <a:r>
              <a:rPr kumimoji="1" lang="ko-KR" altLang="en-US" sz="1600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조절용이성 증가</a:t>
            </a:r>
            <a:endParaRPr kumimoji="1" lang="ko-Kore-KR" altLang="en-US" sz="1600" dirty="0">
              <a:solidFill>
                <a:schemeClr val="tx1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25" name="텍스트 개체 틀 3">
            <a:extLst>
              <a:ext uri="{FF2B5EF4-FFF2-40B4-BE49-F238E27FC236}">
                <a16:creationId xmlns:a16="http://schemas.microsoft.com/office/drawing/2014/main" id="{A45E412E-DBEE-4C97-B5F0-8FBD68DF3F15}"/>
              </a:ext>
            </a:extLst>
          </p:cNvPr>
          <p:cNvSpPr txBox="1">
            <a:spLocks/>
          </p:cNvSpPr>
          <p:nvPr/>
        </p:nvSpPr>
        <p:spPr>
          <a:xfrm>
            <a:off x="522892" y="1016230"/>
            <a:ext cx="9554558" cy="253374"/>
          </a:xfrm>
          <a:prstGeom prst="rect">
            <a:avLst/>
          </a:prstGeom>
        </p:spPr>
        <p:txBody>
          <a:bodyPr anchor="ctr"/>
          <a:lstStyle>
            <a:defPPr>
              <a:defRPr lang="ko-KR"/>
            </a:defPPr>
            <a:lvl1pPr inden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defRPr>
            </a:lvl1pPr>
            <a:lvl2pPr marL="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</a:defRPr>
            </a:lvl2pPr>
            <a:lvl3pPr marL="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</a:defRPr>
            </a:lvl3pPr>
            <a:lvl4pPr marL="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</a:defRPr>
            </a:lvl4pPr>
            <a:lvl5pPr marL="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ko-KR" altLang="en-US" dirty="0"/>
              <a:t>시각매체의 </a:t>
            </a:r>
            <a:r>
              <a:rPr lang="ko-KR" altLang="en-US" dirty="0" err="1"/>
              <a:t>휘도조건이</a:t>
            </a:r>
            <a:r>
              <a:rPr lang="ko-KR" altLang="en-US" dirty="0"/>
              <a:t> 조절자극에 의한 양안시기능에 미치는 영향</a:t>
            </a:r>
          </a:p>
        </p:txBody>
      </p:sp>
    </p:spTree>
    <p:extLst>
      <p:ext uri="{BB962C8B-B14F-4D97-AF65-F5344CB8AC3E}">
        <p14:creationId xmlns:p14="http://schemas.microsoft.com/office/powerpoint/2010/main" val="10918400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9" name="Oval 38"/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563" name="Oval 38"/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564" name="Oval 39"/>
          <p:cNvSpPr>
            <a:spLocks noChangeArrowheads="1"/>
          </p:cNvSpPr>
          <p:nvPr/>
        </p:nvSpPr>
        <p:spPr bwMode="auto">
          <a:xfrm>
            <a:off x="6591301" y="946152"/>
            <a:ext cx="133350" cy="144463"/>
          </a:xfrm>
          <a:prstGeom prst="ellipse">
            <a:avLst/>
          </a:prstGeom>
          <a:solidFill>
            <a:schemeClr val="bg2">
              <a:alpha val="1019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5378" name="Rectangle 18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55" name="Rectangle 19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39" name="AutoShape 9"/>
          <p:cNvSpPr>
            <a:spLocks noChangeArrowheads="1"/>
          </p:cNvSpPr>
          <p:nvPr/>
        </p:nvSpPr>
        <p:spPr bwMode="auto">
          <a:xfrm>
            <a:off x="87549" y="151166"/>
            <a:ext cx="12013660" cy="6302170"/>
          </a:xfrm>
          <a:prstGeom prst="roundRect">
            <a:avLst>
              <a:gd name="adj" fmla="val 1160"/>
            </a:avLst>
          </a:prstGeom>
          <a:noFill/>
          <a:ln w="38100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21" name="Picture 2" descr="C:\Documents and Settings\Administrator\바탕 화면\Untitled-1.jpg"/>
          <p:cNvPicPr>
            <a:picLocks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0000"/>
                    </a14:imgEffect>
                    <a14:imgEffect>
                      <a14:colorTemperature colorTemp="5800"/>
                    </a14:imgEffect>
                    <a14:imgEffect>
                      <a14:saturation sat="70000"/>
                    </a14:imgEffect>
                    <a14:imgEffect>
                      <a14:brightnessContrast bright="-40000"/>
                    </a14:imgEffect>
                  </a14:imgLayer>
                </a14:imgProps>
              </a:ext>
            </a:extLst>
          </a:blip>
          <a:srcRect l="8277" b="-1"/>
          <a:stretch/>
        </p:blipFill>
        <p:spPr bwMode="auto">
          <a:xfrm rot="10800000">
            <a:off x="87548" y="6541678"/>
            <a:ext cx="12013659" cy="324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41FE00A-949F-42DF-B747-E8A582DBE7C9}"/>
              </a:ext>
            </a:extLst>
          </p:cNvPr>
          <p:cNvSpPr txBox="1"/>
          <p:nvPr/>
        </p:nvSpPr>
        <p:spPr>
          <a:xfrm>
            <a:off x="3043766" y="6564621"/>
            <a:ext cx="6104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Department of Optometry,  Seoul National University of Science and Technology</a:t>
            </a:r>
            <a:endParaRPr lang="ko-KR" altLang="en-US" sz="1200" dirty="0">
              <a:solidFill>
                <a:schemeClr val="bg1"/>
              </a:solidFill>
              <a:latin typeface="Arial Rounded MT Bold" panose="020F07040305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슬라이드 번호 개체 틀 2">
            <a:extLst>
              <a:ext uri="{FF2B5EF4-FFF2-40B4-BE49-F238E27FC236}">
                <a16:creationId xmlns:a16="http://schemas.microsoft.com/office/drawing/2014/main" id="{738B93BB-132A-49E5-912D-0DF13B8B77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00204" y="5970214"/>
            <a:ext cx="2743200" cy="365125"/>
          </a:xfrm>
        </p:spPr>
        <p:txBody>
          <a:bodyPr/>
          <a:lstStyle/>
          <a:p>
            <a:fld id="{ED7FDA43-0FF3-4034-8EBA-0130E81F0890}" type="slidenum">
              <a:rPr lang="ko-KR" altLang="en-US" smtClean="0"/>
              <a:t>18</a:t>
            </a:fld>
            <a:endParaRPr lang="ko-KR" altLang="en-US" dirty="0"/>
          </a:p>
        </p:txBody>
      </p:sp>
      <p:sp>
        <p:nvSpPr>
          <p:cNvPr id="12" name="제목 3">
            <a:extLst>
              <a:ext uri="{FF2B5EF4-FFF2-40B4-BE49-F238E27FC236}">
                <a16:creationId xmlns:a16="http://schemas.microsoft.com/office/drawing/2014/main" id="{D4E0E54E-F05E-48AB-AE3F-450F0037E52E}"/>
              </a:ext>
            </a:extLst>
          </p:cNvPr>
          <p:cNvSpPr txBox="1">
            <a:spLocks/>
          </p:cNvSpPr>
          <p:nvPr/>
        </p:nvSpPr>
        <p:spPr>
          <a:xfrm>
            <a:off x="522892" y="430480"/>
            <a:ext cx="6282857" cy="46460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 sz="40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참고문헌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BADDF29-0603-47EC-A685-F3A6B7CB0D6C}"/>
              </a:ext>
            </a:extLst>
          </p:cNvPr>
          <p:cNvSpPr txBox="1"/>
          <p:nvPr/>
        </p:nvSpPr>
        <p:spPr>
          <a:xfrm>
            <a:off x="1055689" y="1872882"/>
            <a:ext cx="9962832" cy="31423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lnSpc>
                <a:spcPct val="130000"/>
              </a:lnSpc>
              <a:defRPr>
                <a:latin typeface="나눔고딕" panose="020D0604000000000000" pitchFamily="50" charset="-127"/>
                <a:ea typeface="나눔고딕" panose="020D0604000000000000" pitchFamily="50" charset="-127"/>
              </a:defRPr>
            </a:lvl1pPr>
          </a:lstStyle>
          <a:p>
            <a:r>
              <a:rPr kumimoji="1" lang="en-US" altLang="ko-KR" sz="14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[1] </a:t>
            </a:r>
            <a:r>
              <a:rPr kumimoji="1" lang="en-US" altLang="ko-KR" sz="1400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Mutti</a:t>
            </a:r>
            <a:r>
              <a:rPr kumimoji="1" lang="en-US" altLang="ko-KR" sz="14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DO, </a:t>
            </a:r>
            <a:r>
              <a:rPr kumimoji="1" lang="en-US" altLang="ko-KR" sz="1400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Zadnik</a:t>
            </a:r>
            <a:r>
              <a:rPr kumimoji="1" lang="en-US" altLang="ko-KR" sz="14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K. Is computer use a risk factor for myopia?. J Am </a:t>
            </a:r>
            <a:r>
              <a:rPr kumimoji="1" lang="en-US" altLang="ko-KR" sz="1400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Optom</a:t>
            </a:r>
            <a:r>
              <a:rPr kumimoji="1" lang="en-US" altLang="ko-KR" sz="14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Assoc. 1996;67(9):521-530.</a:t>
            </a:r>
          </a:p>
          <a:p>
            <a:r>
              <a:rPr kumimoji="1" lang="en-US" altLang="ko-KR" sz="14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[2] Agarwal S, Goel D, Sharma A. Evaluation of the factors which contribute to the ocular complaints in computer users. </a:t>
            </a:r>
          </a:p>
          <a:p>
            <a:r>
              <a:rPr kumimoji="1" lang="en-US" altLang="ko-KR" sz="14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J Clin Diagn Res. 2013;7(2):331-335.</a:t>
            </a:r>
          </a:p>
          <a:p>
            <a:r>
              <a:rPr kumimoji="1" lang="en-US" altLang="ko-KR" sz="14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[3] Thomson WD. Eye problems and visual display terminals the facts and the fallacies. Ophthalmic </a:t>
            </a:r>
            <a:r>
              <a:rPr kumimoji="1" lang="en-US" altLang="ko-KR" sz="1400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Physiol</a:t>
            </a:r>
            <a:r>
              <a:rPr kumimoji="1" lang="en-US" altLang="ko-KR" sz="14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Opt. </a:t>
            </a:r>
            <a:br>
              <a:rPr kumimoji="1" lang="en-US" altLang="ko-KR" sz="1400" dirty="0">
                <a:latin typeface="Malgun Gothic" panose="020B0503020000020004" pitchFamily="34" charset="-127"/>
                <a:ea typeface="Malgun Gothic" panose="020B0503020000020004" pitchFamily="34" charset="-127"/>
              </a:rPr>
            </a:br>
            <a:r>
              <a:rPr kumimoji="1" lang="en-US" altLang="ko-KR" sz="14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1998;18(2):111-119.</a:t>
            </a:r>
          </a:p>
          <a:p>
            <a:r>
              <a:rPr kumimoji="1" lang="en-US" altLang="ko-KR" sz="14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[4]</a:t>
            </a:r>
            <a:r>
              <a:rPr kumimoji="1" lang="ko-KR" altLang="en-US" sz="14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kumimoji="1" lang="en-US" altLang="ko-KR" sz="1400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MSIT</a:t>
            </a:r>
            <a:r>
              <a:rPr kumimoji="1" lang="en-US" altLang="ko-KR" sz="14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(Ministry of Science and ICT), NIA(National Information society Agency). 2020 Survey on internet use, 2021.</a:t>
            </a:r>
          </a:p>
          <a:p>
            <a:r>
              <a:rPr kumimoji="1" lang="en-US" altLang="ko-KR" sz="14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[5] Mark Rosenfield. Computer vision syndrome. Optometry in Practice. 2016;17(1)1-10</a:t>
            </a:r>
          </a:p>
          <a:p>
            <a:r>
              <a:rPr kumimoji="1" lang="en-US" altLang="ko-KR" sz="14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[6] Chris A. Effect of luminance and stimulus distance on accommodation and visual resolution. </a:t>
            </a:r>
            <a:r>
              <a:rPr kumimoji="1" lang="de-DE" altLang="ko-KR" sz="14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J. Opt. Soc. Am. 1976;66(2):138-142 </a:t>
            </a:r>
          </a:p>
          <a:p>
            <a:r>
              <a:rPr kumimoji="1" lang="en-US" altLang="ko-KR" sz="14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[7] Benedetto S, Carbone A, </a:t>
            </a:r>
            <a:r>
              <a:rPr kumimoji="1" lang="en-US" altLang="ko-KR" sz="1400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Drai-Zerbib</a:t>
            </a:r>
            <a:r>
              <a:rPr kumimoji="1" lang="en-US" altLang="ko-KR" sz="14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V, et al. Effects of luminance and illuminance on visual fatigue and arousal during digital reading. 2014;41():112-119</a:t>
            </a:r>
          </a:p>
        </p:txBody>
      </p:sp>
      <p:sp>
        <p:nvSpPr>
          <p:cNvPr id="16" name="텍스트 개체 틀 3">
            <a:extLst>
              <a:ext uri="{FF2B5EF4-FFF2-40B4-BE49-F238E27FC236}">
                <a16:creationId xmlns:a16="http://schemas.microsoft.com/office/drawing/2014/main" id="{2E8D497E-E339-4E66-B1DF-F0595F03EC4D}"/>
              </a:ext>
            </a:extLst>
          </p:cNvPr>
          <p:cNvSpPr txBox="1">
            <a:spLocks/>
          </p:cNvSpPr>
          <p:nvPr/>
        </p:nvSpPr>
        <p:spPr>
          <a:xfrm>
            <a:off x="522892" y="1016230"/>
            <a:ext cx="9554558" cy="253374"/>
          </a:xfrm>
          <a:prstGeom prst="rect">
            <a:avLst/>
          </a:prstGeom>
        </p:spPr>
        <p:txBody>
          <a:bodyPr anchor="ctr"/>
          <a:lstStyle>
            <a:defPPr>
              <a:defRPr lang="ko-KR"/>
            </a:defPPr>
            <a:lvl1pPr inden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defRPr>
            </a:lvl1pPr>
            <a:lvl2pPr marL="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</a:defRPr>
            </a:lvl2pPr>
            <a:lvl3pPr marL="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</a:defRPr>
            </a:lvl3pPr>
            <a:lvl4pPr marL="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</a:defRPr>
            </a:lvl4pPr>
            <a:lvl5pPr marL="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ko-KR" altLang="en-US" dirty="0"/>
              <a:t>시각매체의 </a:t>
            </a:r>
            <a:r>
              <a:rPr lang="ko-KR" altLang="en-US" dirty="0" err="1"/>
              <a:t>휘도조건이</a:t>
            </a:r>
            <a:r>
              <a:rPr lang="ko-KR" altLang="en-US" dirty="0"/>
              <a:t> 조절자극에 의한 양안시기능에 미치는 영향</a:t>
            </a:r>
          </a:p>
        </p:txBody>
      </p:sp>
    </p:spTree>
    <p:extLst>
      <p:ext uri="{BB962C8B-B14F-4D97-AF65-F5344CB8AC3E}">
        <p14:creationId xmlns:p14="http://schemas.microsoft.com/office/powerpoint/2010/main" val="34852067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9" name="Oval 38"/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563" name="Oval 38"/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564" name="Oval 39"/>
          <p:cNvSpPr>
            <a:spLocks noChangeArrowheads="1"/>
          </p:cNvSpPr>
          <p:nvPr/>
        </p:nvSpPr>
        <p:spPr bwMode="auto">
          <a:xfrm>
            <a:off x="6591301" y="946152"/>
            <a:ext cx="133350" cy="144463"/>
          </a:xfrm>
          <a:prstGeom prst="ellipse">
            <a:avLst/>
          </a:prstGeom>
          <a:solidFill>
            <a:schemeClr val="bg2">
              <a:alpha val="1019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5378" name="Rectangle 18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39000"/>
                    </a14:imgEffect>
                    <a14:imgEffect>
                      <a14:brightnessContrast bright="31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0913" y="1317507"/>
            <a:ext cx="4157944" cy="4157944"/>
          </a:xfrm>
          <a:prstGeom prst="rect">
            <a:avLst/>
          </a:prstGeom>
        </p:spPr>
      </p:pic>
      <p:sp>
        <p:nvSpPr>
          <p:cNvPr id="14355" name="Rectangle 19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39" name="AutoShape 9"/>
          <p:cNvSpPr>
            <a:spLocks noChangeArrowheads="1"/>
          </p:cNvSpPr>
          <p:nvPr/>
        </p:nvSpPr>
        <p:spPr bwMode="auto">
          <a:xfrm>
            <a:off x="87549" y="151166"/>
            <a:ext cx="12013660" cy="6302170"/>
          </a:xfrm>
          <a:prstGeom prst="roundRect">
            <a:avLst>
              <a:gd name="adj" fmla="val 1160"/>
            </a:avLst>
          </a:prstGeom>
          <a:noFill/>
          <a:ln w="38100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21" name="Picture 2" descr="C:\Documents and Settings\Administrator\바탕 화면\Untitled-1.jpg"/>
          <p:cNvPicPr>
            <a:picLocks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10000"/>
                    </a14:imgEffect>
                    <a14:imgEffect>
                      <a14:colorTemperature colorTemp="5800"/>
                    </a14:imgEffect>
                    <a14:imgEffect>
                      <a14:saturation sat="70000"/>
                    </a14:imgEffect>
                    <a14:imgEffect>
                      <a14:brightnessContrast bright="-40000"/>
                    </a14:imgEffect>
                  </a14:imgLayer>
                </a14:imgProps>
              </a:ext>
            </a:extLst>
          </a:blip>
          <a:srcRect l="8277" b="-1"/>
          <a:stretch/>
        </p:blipFill>
        <p:spPr bwMode="auto">
          <a:xfrm rot="10800000">
            <a:off x="87548" y="6541678"/>
            <a:ext cx="12013659" cy="324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41FE00A-949F-42DF-B747-E8A582DBE7C9}"/>
              </a:ext>
            </a:extLst>
          </p:cNvPr>
          <p:cNvSpPr txBox="1"/>
          <p:nvPr/>
        </p:nvSpPr>
        <p:spPr>
          <a:xfrm>
            <a:off x="3043766" y="6564621"/>
            <a:ext cx="6104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Department of Optometry,  Seoul National University of Science and Technology</a:t>
            </a:r>
            <a:endParaRPr lang="ko-KR" altLang="en-US" sz="1200" dirty="0">
              <a:solidFill>
                <a:schemeClr val="bg1"/>
              </a:solidFill>
              <a:latin typeface="Arial Rounded MT Bold" panose="020F07040305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슬라이드 번호 개체 틀 2">
            <a:extLst>
              <a:ext uri="{FF2B5EF4-FFF2-40B4-BE49-F238E27FC236}">
                <a16:creationId xmlns:a16="http://schemas.microsoft.com/office/drawing/2014/main" id="{738B93BB-132A-49E5-912D-0DF13B8B77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00204" y="5970214"/>
            <a:ext cx="2743200" cy="365125"/>
          </a:xfrm>
        </p:spPr>
        <p:txBody>
          <a:bodyPr/>
          <a:lstStyle/>
          <a:p>
            <a:fld id="{ED7FDA43-0FF3-4034-8EBA-0130E81F0890}" type="slidenum">
              <a:rPr lang="ko-KR" altLang="en-US" smtClean="0"/>
              <a:t>19</a:t>
            </a:fld>
            <a:endParaRPr lang="ko-KR" altLang="en-US" dirty="0"/>
          </a:p>
        </p:txBody>
      </p:sp>
      <p:sp>
        <p:nvSpPr>
          <p:cNvPr id="12" name="제목 3">
            <a:extLst>
              <a:ext uri="{FF2B5EF4-FFF2-40B4-BE49-F238E27FC236}">
                <a16:creationId xmlns:a16="http://schemas.microsoft.com/office/drawing/2014/main" id="{8D3EA868-85BA-431A-ACE2-C3E726F59D71}"/>
              </a:ext>
            </a:extLst>
          </p:cNvPr>
          <p:cNvSpPr txBox="1">
            <a:spLocks/>
          </p:cNvSpPr>
          <p:nvPr/>
        </p:nvSpPr>
        <p:spPr>
          <a:xfrm>
            <a:off x="2952948" y="2931877"/>
            <a:ext cx="6282857" cy="46460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ko-KR" altLang="en-US" sz="40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감사합니다</a:t>
            </a:r>
          </a:p>
        </p:txBody>
      </p:sp>
      <p:pic>
        <p:nvPicPr>
          <p:cNvPr id="14" name="Picture 2" descr="D:\학과자료-20014년부터 2016년까지\2016년 학과서류\2016년 한국안광학회지 자료\한국안광학회 원마크.jpg">
            <a:extLst>
              <a:ext uri="{FF2B5EF4-FFF2-40B4-BE49-F238E27FC236}">
                <a16:creationId xmlns:a16="http://schemas.microsoft.com/office/drawing/2014/main" id="{6F01195C-9F52-4E4C-A042-F98AF14410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942" y="413267"/>
            <a:ext cx="1374119" cy="107865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3703273F-6C1D-4A12-B330-714D18E63A28}"/>
              </a:ext>
            </a:extLst>
          </p:cNvPr>
          <p:cNvSpPr txBox="1"/>
          <p:nvPr/>
        </p:nvSpPr>
        <p:spPr>
          <a:xfrm>
            <a:off x="3595847" y="5696400"/>
            <a:ext cx="49970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b="1" spc="-1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2021</a:t>
            </a:r>
            <a:r>
              <a:rPr lang="ko-KR" altLang="en-US" sz="2000" b="1" spc="-1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ko-KR" altLang="en-US" sz="2000" b="1" spc="-100" dirty="0" err="1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한국안광학회</a:t>
            </a:r>
            <a:r>
              <a:rPr lang="ko-KR" altLang="en-US" sz="2000" b="1" spc="-1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동계학술대회</a:t>
            </a:r>
          </a:p>
        </p:txBody>
      </p:sp>
    </p:spTree>
    <p:extLst>
      <p:ext uri="{BB962C8B-B14F-4D97-AF65-F5344CB8AC3E}">
        <p14:creationId xmlns:p14="http://schemas.microsoft.com/office/powerpoint/2010/main" val="30529286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9" name="Oval 38"/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563" name="Oval 38"/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564" name="Oval 39"/>
          <p:cNvSpPr>
            <a:spLocks noChangeArrowheads="1"/>
          </p:cNvSpPr>
          <p:nvPr/>
        </p:nvSpPr>
        <p:spPr bwMode="auto">
          <a:xfrm>
            <a:off x="6591301" y="946152"/>
            <a:ext cx="133350" cy="144463"/>
          </a:xfrm>
          <a:prstGeom prst="ellipse">
            <a:avLst/>
          </a:prstGeom>
          <a:solidFill>
            <a:schemeClr val="bg2">
              <a:alpha val="1019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5378" name="Rectangle 18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55" name="Rectangle 19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39" name="AutoShape 9"/>
          <p:cNvSpPr>
            <a:spLocks noChangeArrowheads="1"/>
          </p:cNvSpPr>
          <p:nvPr/>
        </p:nvSpPr>
        <p:spPr bwMode="auto">
          <a:xfrm>
            <a:off x="87549" y="151166"/>
            <a:ext cx="12013660" cy="6302170"/>
          </a:xfrm>
          <a:prstGeom prst="roundRect">
            <a:avLst>
              <a:gd name="adj" fmla="val 1160"/>
            </a:avLst>
          </a:prstGeom>
          <a:noFill/>
          <a:ln w="38100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21" name="Picture 2" descr="C:\Documents and Settings\Administrator\바탕 화면\Untitled-1.jpg"/>
          <p:cNvPicPr>
            <a:picLocks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0000"/>
                    </a14:imgEffect>
                    <a14:imgEffect>
                      <a14:colorTemperature colorTemp="5800"/>
                    </a14:imgEffect>
                    <a14:imgEffect>
                      <a14:saturation sat="70000"/>
                    </a14:imgEffect>
                    <a14:imgEffect>
                      <a14:brightnessContrast bright="-40000"/>
                    </a14:imgEffect>
                  </a14:imgLayer>
                </a14:imgProps>
              </a:ext>
            </a:extLst>
          </a:blip>
          <a:srcRect l="8277" b="-1"/>
          <a:stretch/>
        </p:blipFill>
        <p:spPr bwMode="auto">
          <a:xfrm rot="10800000">
            <a:off x="87548" y="6541678"/>
            <a:ext cx="12013659" cy="324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41FE00A-949F-42DF-B747-E8A582DBE7C9}"/>
              </a:ext>
            </a:extLst>
          </p:cNvPr>
          <p:cNvSpPr txBox="1"/>
          <p:nvPr/>
        </p:nvSpPr>
        <p:spPr>
          <a:xfrm>
            <a:off x="3043766" y="6564621"/>
            <a:ext cx="6104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Department of Optometry,  Seoul National University of Science and Technology</a:t>
            </a:r>
            <a:endParaRPr lang="ko-KR" altLang="en-US" sz="1200" dirty="0">
              <a:solidFill>
                <a:schemeClr val="bg1"/>
              </a:solidFill>
              <a:latin typeface="Arial Rounded MT Bold" panose="020F07040305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슬라이드 번호 개체 틀 2">
            <a:extLst>
              <a:ext uri="{FF2B5EF4-FFF2-40B4-BE49-F238E27FC236}">
                <a16:creationId xmlns:a16="http://schemas.microsoft.com/office/drawing/2014/main" id="{F78B01F1-95B9-4029-8A57-9BD9E34D53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00204" y="5970214"/>
            <a:ext cx="2743200" cy="365125"/>
          </a:xfrm>
        </p:spPr>
        <p:txBody>
          <a:bodyPr/>
          <a:lstStyle/>
          <a:p>
            <a:fld id="{ED7FDA43-0FF3-4034-8EBA-0130E81F0890}" type="slidenum">
              <a:rPr lang="ko-KR" altLang="en-US" smtClean="0"/>
              <a:t>2</a:t>
            </a:fld>
            <a:endParaRPr lang="ko-KR" altLang="en-US" dirty="0"/>
          </a:p>
        </p:txBody>
      </p:sp>
      <p:sp>
        <p:nvSpPr>
          <p:cNvPr id="12" name="제목 3">
            <a:extLst>
              <a:ext uri="{FF2B5EF4-FFF2-40B4-BE49-F238E27FC236}">
                <a16:creationId xmlns:a16="http://schemas.microsoft.com/office/drawing/2014/main" id="{9B89E727-F008-49C3-AB59-18521ADA028F}"/>
              </a:ext>
            </a:extLst>
          </p:cNvPr>
          <p:cNvSpPr txBox="1">
            <a:spLocks/>
          </p:cNvSpPr>
          <p:nvPr/>
        </p:nvSpPr>
        <p:spPr>
          <a:xfrm>
            <a:off x="522892" y="447414"/>
            <a:ext cx="6282857" cy="46460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 sz="40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목차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9A6D433-E0BC-42C8-90CD-738FF2C0D5EE}"/>
              </a:ext>
            </a:extLst>
          </p:cNvPr>
          <p:cNvSpPr txBox="1"/>
          <p:nvPr/>
        </p:nvSpPr>
        <p:spPr>
          <a:xfrm>
            <a:off x="1524004" y="1672448"/>
            <a:ext cx="23239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ko-KR" sz="24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1. </a:t>
            </a:r>
            <a:r>
              <a:rPr lang="ko-KR" altLang="en-US" sz="24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서론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CD24BB8-140B-43F7-9FCC-6192FAF5A958}"/>
              </a:ext>
            </a:extLst>
          </p:cNvPr>
          <p:cNvSpPr txBox="1"/>
          <p:nvPr/>
        </p:nvSpPr>
        <p:spPr>
          <a:xfrm>
            <a:off x="1524002" y="3539525"/>
            <a:ext cx="23239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ko-KR" sz="24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3. </a:t>
            </a:r>
            <a:r>
              <a:rPr lang="ko-KR" altLang="en-US" sz="24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결과 및 고찰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1280E71-A586-491C-8CDE-FA81B9B0A3DF}"/>
              </a:ext>
            </a:extLst>
          </p:cNvPr>
          <p:cNvSpPr txBox="1"/>
          <p:nvPr/>
        </p:nvSpPr>
        <p:spPr>
          <a:xfrm>
            <a:off x="4069733" y="3532556"/>
            <a:ext cx="6006447" cy="13419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30000"/>
              </a:lnSpc>
              <a:buFont typeface="+mj-lt"/>
              <a:buAutoNum type="arabicParenR"/>
            </a:pP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거리자극에 우선적으로 반응하는 </a:t>
            </a:r>
            <a:r>
              <a:rPr lang="ko-KR" altLang="en-US" sz="1600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시기능</a:t>
            </a:r>
            <a:endParaRPr lang="en-US" altLang="ko-KR" sz="16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342900" indent="-342900">
              <a:lnSpc>
                <a:spcPct val="130000"/>
              </a:lnSpc>
              <a:buFont typeface="+mj-lt"/>
              <a:buAutoNum type="arabicParenR"/>
            </a:pPr>
            <a:r>
              <a:rPr lang="ko-KR" altLang="en-US" sz="1600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휘도자극에</a:t>
            </a: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우선적으로 반응하는 </a:t>
            </a:r>
            <a:r>
              <a:rPr lang="ko-KR" altLang="en-US" sz="1600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시기능</a:t>
            </a:r>
            <a:endParaRPr lang="en-US" altLang="ko-KR" sz="16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342900" indent="-342900">
              <a:lnSpc>
                <a:spcPct val="130000"/>
              </a:lnSpc>
              <a:buFont typeface="+mj-lt"/>
              <a:buAutoNum type="arabicParenR"/>
            </a:pP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거리자극과 </a:t>
            </a:r>
            <a:r>
              <a:rPr lang="ko-KR" altLang="en-US" sz="1600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휘도조건</a:t>
            </a: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모두 변화를 보인 </a:t>
            </a:r>
            <a:r>
              <a:rPr lang="ko-KR" altLang="en-US" sz="1600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시기능</a:t>
            </a:r>
            <a:endParaRPr lang="en-US" altLang="ko-KR" sz="16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342900" indent="-342900">
              <a:lnSpc>
                <a:spcPct val="130000"/>
              </a:lnSpc>
              <a:buFont typeface="+mj-lt"/>
              <a:buAutoNum type="arabicParenR"/>
            </a:pP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거리자극과 </a:t>
            </a:r>
            <a:r>
              <a:rPr lang="ko-KR" altLang="en-US" sz="1600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휘도조건에</a:t>
            </a: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관계없이 변화를 보이지 않은 </a:t>
            </a:r>
            <a:r>
              <a:rPr lang="ko-KR" altLang="en-US" sz="1600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시기능</a:t>
            </a:r>
            <a:endParaRPr lang="en-US" altLang="ko-KR" sz="16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623DBA9-4FB2-41D6-AFE6-45A1D7C14F92}"/>
              </a:ext>
            </a:extLst>
          </p:cNvPr>
          <p:cNvSpPr txBox="1"/>
          <p:nvPr/>
        </p:nvSpPr>
        <p:spPr>
          <a:xfrm>
            <a:off x="1524001" y="4893531"/>
            <a:ext cx="23239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ko-KR" sz="24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4. </a:t>
            </a:r>
            <a:r>
              <a:rPr lang="ko-KR" altLang="en-US" sz="24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결론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CA90970-3708-4C47-AC36-F2F66B5B2A1B}"/>
              </a:ext>
            </a:extLst>
          </p:cNvPr>
          <p:cNvSpPr txBox="1"/>
          <p:nvPr/>
        </p:nvSpPr>
        <p:spPr>
          <a:xfrm>
            <a:off x="1524003" y="2180494"/>
            <a:ext cx="23239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ko-KR" sz="24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2. </a:t>
            </a:r>
            <a:r>
              <a:rPr lang="ko-KR" altLang="en-US" sz="24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대상 및 방법</a:t>
            </a:r>
            <a:endParaRPr lang="en-US" altLang="ko-KR" sz="24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24BD39E-F36E-4222-A92C-0662342C1077}"/>
              </a:ext>
            </a:extLst>
          </p:cNvPr>
          <p:cNvSpPr txBox="1"/>
          <p:nvPr/>
        </p:nvSpPr>
        <p:spPr>
          <a:xfrm>
            <a:off x="4081785" y="2178550"/>
            <a:ext cx="3411215" cy="102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30000"/>
              </a:lnSpc>
              <a:buFont typeface="+mj-lt"/>
              <a:buAutoNum type="arabicParenR"/>
            </a:pP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연구대상</a:t>
            </a:r>
            <a:endParaRPr lang="en-US" altLang="ko-KR" sz="16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342900" indent="-342900">
              <a:lnSpc>
                <a:spcPct val="130000"/>
              </a:lnSpc>
              <a:buFont typeface="+mj-lt"/>
              <a:buAutoNum type="arabicParenR"/>
            </a:pP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실험방법 및 검사항목</a:t>
            </a:r>
            <a:endParaRPr lang="en-US" altLang="ko-KR" sz="16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342900" indent="-342900">
              <a:lnSpc>
                <a:spcPct val="130000"/>
              </a:lnSpc>
              <a:buFont typeface="+mj-lt"/>
              <a:buAutoNum type="arabicParenR"/>
            </a:pP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통계처리</a:t>
            </a:r>
            <a:endParaRPr lang="en-US" altLang="ko-KR" sz="16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405228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9" name="Oval 38"/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563" name="Oval 38"/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564" name="Oval 39"/>
          <p:cNvSpPr>
            <a:spLocks noChangeArrowheads="1"/>
          </p:cNvSpPr>
          <p:nvPr/>
        </p:nvSpPr>
        <p:spPr bwMode="auto">
          <a:xfrm>
            <a:off x="6591301" y="946152"/>
            <a:ext cx="133350" cy="144463"/>
          </a:xfrm>
          <a:prstGeom prst="ellipse">
            <a:avLst/>
          </a:prstGeom>
          <a:solidFill>
            <a:schemeClr val="bg2">
              <a:alpha val="1019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5378" name="Rectangle 18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55" name="Rectangle 19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39" name="AutoShape 9"/>
          <p:cNvSpPr>
            <a:spLocks noChangeArrowheads="1"/>
          </p:cNvSpPr>
          <p:nvPr/>
        </p:nvSpPr>
        <p:spPr bwMode="auto">
          <a:xfrm>
            <a:off x="87549" y="151166"/>
            <a:ext cx="12013660" cy="6302170"/>
          </a:xfrm>
          <a:prstGeom prst="roundRect">
            <a:avLst>
              <a:gd name="adj" fmla="val 1160"/>
            </a:avLst>
          </a:prstGeom>
          <a:noFill/>
          <a:ln w="38100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21" name="Picture 2" descr="C:\Documents and Settings\Administrator\바탕 화면\Untitled-1.jpg"/>
          <p:cNvPicPr>
            <a:picLocks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0000"/>
                    </a14:imgEffect>
                    <a14:imgEffect>
                      <a14:colorTemperature colorTemp="5800"/>
                    </a14:imgEffect>
                    <a14:imgEffect>
                      <a14:saturation sat="70000"/>
                    </a14:imgEffect>
                    <a14:imgEffect>
                      <a14:brightnessContrast bright="-40000"/>
                    </a14:imgEffect>
                  </a14:imgLayer>
                </a14:imgProps>
              </a:ext>
            </a:extLst>
          </a:blip>
          <a:srcRect l="8277" b="-1"/>
          <a:stretch/>
        </p:blipFill>
        <p:spPr bwMode="auto">
          <a:xfrm rot="10800000">
            <a:off x="87548" y="6541678"/>
            <a:ext cx="12013659" cy="324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41FE00A-949F-42DF-B747-E8A582DBE7C9}"/>
              </a:ext>
            </a:extLst>
          </p:cNvPr>
          <p:cNvSpPr txBox="1"/>
          <p:nvPr/>
        </p:nvSpPr>
        <p:spPr>
          <a:xfrm>
            <a:off x="3043766" y="6564621"/>
            <a:ext cx="6104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Department of Optometry,  Seoul National University of Science and Technology</a:t>
            </a:r>
            <a:endParaRPr lang="ko-KR" altLang="en-US" sz="1200" dirty="0">
              <a:solidFill>
                <a:schemeClr val="bg1"/>
              </a:solidFill>
              <a:latin typeface="Arial Rounded MT Bold" panose="020F07040305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슬라이드 번호 개체 틀 2">
            <a:extLst>
              <a:ext uri="{FF2B5EF4-FFF2-40B4-BE49-F238E27FC236}">
                <a16:creationId xmlns:a16="http://schemas.microsoft.com/office/drawing/2014/main" id="{124BCD32-6AE4-4777-964F-4FBB78DBE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00204" y="5970214"/>
            <a:ext cx="2743200" cy="365125"/>
          </a:xfrm>
        </p:spPr>
        <p:txBody>
          <a:bodyPr/>
          <a:lstStyle/>
          <a:p>
            <a:fld id="{ED7FDA43-0FF3-4034-8EBA-0130E81F0890}" type="slidenum">
              <a:rPr lang="ko-KR" altLang="en-US" smtClean="0"/>
              <a:t>3</a:t>
            </a:fld>
            <a:endParaRPr lang="ko-KR" altLang="en-US" dirty="0"/>
          </a:p>
        </p:txBody>
      </p:sp>
      <p:sp>
        <p:nvSpPr>
          <p:cNvPr id="14" name="제목 3">
            <a:extLst>
              <a:ext uri="{FF2B5EF4-FFF2-40B4-BE49-F238E27FC236}">
                <a16:creationId xmlns:a16="http://schemas.microsoft.com/office/drawing/2014/main" id="{3EA32053-09D7-4753-8879-A167500717E6}"/>
              </a:ext>
            </a:extLst>
          </p:cNvPr>
          <p:cNvSpPr txBox="1">
            <a:spLocks/>
          </p:cNvSpPr>
          <p:nvPr/>
        </p:nvSpPr>
        <p:spPr>
          <a:xfrm>
            <a:off x="522892" y="447414"/>
            <a:ext cx="6282857" cy="46460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 sz="40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서론</a:t>
            </a:r>
          </a:p>
        </p:txBody>
      </p:sp>
      <p:sp>
        <p:nvSpPr>
          <p:cNvPr id="15" name="텍스트 개체 틀 3">
            <a:extLst>
              <a:ext uri="{FF2B5EF4-FFF2-40B4-BE49-F238E27FC236}">
                <a16:creationId xmlns:a16="http://schemas.microsoft.com/office/drawing/2014/main" id="{AAD38B2D-88C5-4B57-9E51-28253D7C009E}"/>
              </a:ext>
            </a:extLst>
          </p:cNvPr>
          <p:cNvSpPr txBox="1">
            <a:spLocks/>
          </p:cNvSpPr>
          <p:nvPr/>
        </p:nvSpPr>
        <p:spPr>
          <a:xfrm>
            <a:off x="522892" y="1016230"/>
            <a:ext cx="9554558" cy="253374"/>
          </a:xfrm>
          <a:prstGeom prst="rect">
            <a:avLst/>
          </a:prstGeom>
        </p:spPr>
        <p:txBody>
          <a:bodyPr anchor="ctr"/>
          <a:lstStyle>
            <a:defPPr>
              <a:defRPr lang="ko-KR"/>
            </a:defPPr>
            <a:lvl1pPr inden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defRPr>
            </a:lvl1pPr>
            <a:lvl2pPr marL="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</a:defRPr>
            </a:lvl2pPr>
            <a:lvl3pPr marL="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</a:defRPr>
            </a:lvl3pPr>
            <a:lvl4pPr marL="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</a:defRPr>
            </a:lvl4pPr>
            <a:lvl5pPr marL="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ko-KR" altLang="en-US" dirty="0"/>
              <a:t>시각매체의 </a:t>
            </a:r>
            <a:r>
              <a:rPr lang="ko-KR" altLang="en-US" dirty="0" err="1"/>
              <a:t>휘도조건이</a:t>
            </a:r>
            <a:r>
              <a:rPr lang="ko-KR" altLang="en-US" dirty="0"/>
              <a:t> 조절자극에 의한 양안시기능에 미치는 영향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DEBAD50-8DDC-436F-9683-6F939D2BD886}"/>
              </a:ext>
            </a:extLst>
          </p:cNvPr>
          <p:cNvSpPr txBox="1"/>
          <p:nvPr/>
        </p:nvSpPr>
        <p:spPr>
          <a:xfrm>
            <a:off x="7637236" y="5681346"/>
            <a:ext cx="3732774" cy="3150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altLang="ko-KR" sz="1200" dirty="0">
                <a:solidFill>
                  <a:schemeClr val="bg2">
                    <a:lumMod val="25000"/>
                  </a:schemeClr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&lt;</a:t>
            </a:r>
            <a:r>
              <a:rPr lang="ko-KR" altLang="en-US" sz="1200" dirty="0">
                <a:solidFill>
                  <a:schemeClr val="bg2">
                    <a:lumMod val="25000"/>
                  </a:schemeClr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출처</a:t>
            </a:r>
            <a:r>
              <a:rPr lang="en-US" altLang="ko-KR" sz="1200" dirty="0">
                <a:solidFill>
                  <a:schemeClr val="bg2">
                    <a:lumMod val="25000"/>
                  </a:schemeClr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&gt;</a:t>
            </a:r>
            <a:r>
              <a:rPr lang="ko-KR" altLang="en-US" sz="1200" dirty="0">
                <a:solidFill>
                  <a:schemeClr val="bg2">
                    <a:lumMod val="25000"/>
                  </a:schemeClr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과학기술정보통신부</a:t>
            </a:r>
            <a:r>
              <a:rPr lang="en-US" altLang="ko-KR" sz="1200" dirty="0">
                <a:solidFill>
                  <a:schemeClr val="bg2">
                    <a:lumMod val="25000"/>
                  </a:schemeClr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, </a:t>
            </a:r>
            <a:r>
              <a:rPr lang="ko-KR" altLang="en-US" sz="1200" dirty="0" err="1">
                <a:solidFill>
                  <a:schemeClr val="bg2">
                    <a:lumMod val="25000"/>
                  </a:schemeClr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한국지능정보사회진흥원</a:t>
            </a:r>
            <a:r>
              <a:rPr lang="ko-KR" altLang="en-US" sz="1200" dirty="0">
                <a:solidFill>
                  <a:schemeClr val="bg2">
                    <a:lumMod val="25000"/>
                  </a:schemeClr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 </a:t>
            </a:r>
            <a:endParaRPr lang="en-US" altLang="ko-KR" sz="1200" dirty="0">
              <a:solidFill>
                <a:schemeClr val="bg2">
                  <a:lumMod val="25000"/>
                </a:schemeClr>
              </a:solidFill>
              <a:latin typeface="나눔스퀘어_ac" panose="020B0600000101010101" pitchFamily="50" charset="-127"/>
              <a:ea typeface="나눔스퀘어_ac" panose="020B0600000101010101" pitchFamily="50" charset="-127"/>
            </a:endParaRPr>
          </a:p>
        </p:txBody>
      </p:sp>
      <p:pic>
        <p:nvPicPr>
          <p:cNvPr id="14341" name="그림 14340">
            <a:extLst>
              <a:ext uri="{FF2B5EF4-FFF2-40B4-BE49-F238E27FC236}">
                <a16:creationId xmlns:a16="http://schemas.microsoft.com/office/drawing/2014/main" id="{2DC6C802-E185-4982-9EDF-353FF47B527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2124"/>
          <a:stretch/>
        </p:blipFill>
        <p:spPr>
          <a:xfrm>
            <a:off x="862630" y="2602746"/>
            <a:ext cx="4215798" cy="2721355"/>
          </a:xfrm>
          <a:prstGeom prst="rect">
            <a:avLst/>
          </a:prstGeom>
        </p:spPr>
      </p:pic>
      <p:sp>
        <p:nvSpPr>
          <p:cNvPr id="60" name="TextBox 59">
            <a:extLst>
              <a:ext uri="{FF2B5EF4-FFF2-40B4-BE49-F238E27FC236}">
                <a16:creationId xmlns:a16="http://schemas.microsoft.com/office/drawing/2014/main" id="{774D64ED-D2EC-48C0-97CB-B490BAD2847E}"/>
              </a:ext>
            </a:extLst>
          </p:cNvPr>
          <p:cNvSpPr txBox="1"/>
          <p:nvPr/>
        </p:nvSpPr>
        <p:spPr>
          <a:xfrm>
            <a:off x="1062746" y="1994369"/>
            <a:ext cx="3318754" cy="389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ko-KR" altLang="en-US" sz="1600" dirty="0">
                <a:solidFill>
                  <a:srgbClr val="763088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주간 인터넷 이용시간</a:t>
            </a:r>
            <a:r>
              <a:rPr lang="en-US" altLang="ko-KR" sz="1600" dirty="0">
                <a:solidFill>
                  <a:srgbClr val="763088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_</a:t>
            </a:r>
            <a:r>
              <a:rPr lang="ko-KR" altLang="en-US" sz="1600" dirty="0"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만 </a:t>
            </a:r>
            <a:r>
              <a:rPr lang="en-US" altLang="ko-KR" sz="1600" dirty="0"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3</a:t>
            </a:r>
            <a:r>
              <a:rPr lang="ko-KR" altLang="en-US" sz="1600" dirty="0"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세 이상</a:t>
            </a:r>
            <a:endParaRPr lang="en-US" altLang="ko-KR" sz="1600" dirty="0">
              <a:latin typeface="나눔스퀘어_ac Bold" panose="020B0600000101010101" pitchFamily="50" charset="-127"/>
              <a:ea typeface="나눔스퀘어_ac Bold" panose="020B0600000101010101" pitchFamily="50" charset="-127"/>
            </a:endParaRPr>
          </a:p>
        </p:txBody>
      </p:sp>
      <p:pic>
        <p:nvPicPr>
          <p:cNvPr id="14343" name="그림 14342">
            <a:extLst>
              <a:ext uri="{FF2B5EF4-FFF2-40B4-BE49-F238E27FC236}">
                <a16:creationId xmlns:a16="http://schemas.microsoft.com/office/drawing/2014/main" id="{9A72FD19-F5FF-4F38-BA0B-7CE556691743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2704" b="1507"/>
          <a:stretch/>
        </p:blipFill>
        <p:spPr>
          <a:xfrm>
            <a:off x="5779531" y="2515652"/>
            <a:ext cx="5590479" cy="2808449"/>
          </a:xfrm>
          <a:prstGeom prst="rect">
            <a:avLst/>
          </a:prstGeom>
        </p:spPr>
      </p:pic>
      <p:sp>
        <p:nvSpPr>
          <p:cNvPr id="63" name="TextBox 62">
            <a:extLst>
              <a:ext uri="{FF2B5EF4-FFF2-40B4-BE49-F238E27FC236}">
                <a16:creationId xmlns:a16="http://schemas.microsoft.com/office/drawing/2014/main" id="{46941D7F-A03F-40A3-99F0-3E0B8A99FD40}"/>
              </a:ext>
            </a:extLst>
          </p:cNvPr>
          <p:cNvSpPr txBox="1"/>
          <p:nvPr/>
        </p:nvSpPr>
        <p:spPr>
          <a:xfrm>
            <a:off x="5815937" y="1994369"/>
            <a:ext cx="4090063" cy="389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ko-KR" altLang="en-US" sz="1600" dirty="0">
                <a:solidFill>
                  <a:srgbClr val="269B9E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동영상 서비스 이용률</a:t>
            </a:r>
            <a:r>
              <a:rPr lang="en-US" altLang="ko-KR" sz="1600" dirty="0">
                <a:solidFill>
                  <a:srgbClr val="269B9E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_</a:t>
            </a:r>
            <a:r>
              <a:rPr lang="ko-KR" altLang="en-US" sz="1600" dirty="0"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만 </a:t>
            </a:r>
            <a:r>
              <a:rPr lang="en-US" altLang="ko-KR" sz="1600" dirty="0"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3</a:t>
            </a:r>
            <a:r>
              <a:rPr lang="ko-KR" altLang="en-US" sz="1600" dirty="0"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세 이상</a:t>
            </a:r>
            <a:endParaRPr lang="en-US" altLang="ko-KR" sz="1600" dirty="0">
              <a:latin typeface="나눔스퀘어_ac Bold" panose="020B0600000101010101" pitchFamily="50" charset="-127"/>
              <a:ea typeface="나눔스퀘어_ac 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857840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9" name="Oval 38"/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563" name="Oval 38"/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564" name="Oval 39"/>
          <p:cNvSpPr>
            <a:spLocks noChangeArrowheads="1"/>
          </p:cNvSpPr>
          <p:nvPr/>
        </p:nvSpPr>
        <p:spPr bwMode="auto">
          <a:xfrm>
            <a:off x="6591301" y="946152"/>
            <a:ext cx="133350" cy="144463"/>
          </a:xfrm>
          <a:prstGeom prst="ellipse">
            <a:avLst/>
          </a:prstGeom>
          <a:solidFill>
            <a:schemeClr val="bg2">
              <a:alpha val="1019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5378" name="Rectangle 18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55" name="Rectangle 19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39" name="AutoShape 9"/>
          <p:cNvSpPr>
            <a:spLocks noChangeArrowheads="1"/>
          </p:cNvSpPr>
          <p:nvPr/>
        </p:nvSpPr>
        <p:spPr bwMode="auto">
          <a:xfrm>
            <a:off x="87549" y="151166"/>
            <a:ext cx="12013660" cy="6302170"/>
          </a:xfrm>
          <a:prstGeom prst="roundRect">
            <a:avLst>
              <a:gd name="adj" fmla="val 1160"/>
            </a:avLst>
          </a:prstGeom>
          <a:noFill/>
          <a:ln w="38100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21" name="Picture 2" descr="C:\Documents and Settings\Administrator\바탕 화면\Untitled-1.jpg"/>
          <p:cNvPicPr>
            <a:picLocks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0000"/>
                    </a14:imgEffect>
                    <a14:imgEffect>
                      <a14:colorTemperature colorTemp="5800"/>
                    </a14:imgEffect>
                    <a14:imgEffect>
                      <a14:saturation sat="70000"/>
                    </a14:imgEffect>
                    <a14:imgEffect>
                      <a14:brightnessContrast bright="-40000"/>
                    </a14:imgEffect>
                  </a14:imgLayer>
                </a14:imgProps>
              </a:ext>
            </a:extLst>
          </a:blip>
          <a:srcRect l="8277" b="-1"/>
          <a:stretch/>
        </p:blipFill>
        <p:spPr bwMode="auto">
          <a:xfrm rot="10800000">
            <a:off x="87548" y="6541678"/>
            <a:ext cx="12013659" cy="324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41FE00A-949F-42DF-B747-E8A582DBE7C9}"/>
              </a:ext>
            </a:extLst>
          </p:cNvPr>
          <p:cNvSpPr txBox="1"/>
          <p:nvPr/>
        </p:nvSpPr>
        <p:spPr>
          <a:xfrm>
            <a:off x="3043766" y="6564621"/>
            <a:ext cx="6104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Department of Optometry,  Seoul National University of Science and Technology</a:t>
            </a:r>
            <a:endParaRPr lang="ko-KR" altLang="en-US" sz="1200" dirty="0">
              <a:solidFill>
                <a:schemeClr val="bg1"/>
              </a:solidFill>
              <a:latin typeface="Arial Rounded MT Bold" panose="020F07040305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슬라이드 번호 개체 틀 2">
            <a:extLst>
              <a:ext uri="{FF2B5EF4-FFF2-40B4-BE49-F238E27FC236}">
                <a16:creationId xmlns:a16="http://schemas.microsoft.com/office/drawing/2014/main" id="{0DAD5795-4268-4D2B-8934-F9482B19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00204" y="5970214"/>
            <a:ext cx="2743200" cy="365125"/>
          </a:xfrm>
        </p:spPr>
        <p:txBody>
          <a:bodyPr/>
          <a:lstStyle/>
          <a:p>
            <a:fld id="{ED7FDA43-0FF3-4034-8EBA-0130E81F0890}" type="slidenum">
              <a:rPr lang="ko-KR" altLang="en-US" smtClean="0"/>
              <a:t>4</a:t>
            </a:fld>
            <a:endParaRPr lang="ko-KR" altLang="en-US" dirty="0"/>
          </a:p>
        </p:txBody>
      </p:sp>
      <p:sp>
        <p:nvSpPr>
          <p:cNvPr id="12" name="제목 3">
            <a:extLst>
              <a:ext uri="{FF2B5EF4-FFF2-40B4-BE49-F238E27FC236}">
                <a16:creationId xmlns:a16="http://schemas.microsoft.com/office/drawing/2014/main" id="{8D76D6B0-1933-481D-9A2F-BA8EB1BF12A7}"/>
              </a:ext>
            </a:extLst>
          </p:cNvPr>
          <p:cNvSpPr txBox="1">
            <a:spLocks/>
          </p:cNvSpPr>
          <p:nvPr/>
        </p:nvSpPr>
        <p:spPr>
          <a:xfrm>
            <a:off x="522892" y="447414"/>
            <a:ext cx="6282857" cy="46460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 sz="40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서론</a:t>
            </a:r>
          </a:p>
        </p:txBody>
      </p:sp>
      <p:sp>
        <p:nvSpPr>
          <p:cNvPr id="14" name="텍스트 개체 틀 3">
            <a:extLst>
              <a:ext uri="{FF2B5EF4-FFF2-40B4-BE49-F238E27FC236}">
                <a16:creationId xmlns:a16="http://schemas.microsoft.com/office/drawing/2014/main" id="{BCF9BF7C-E0DF-40D8-AEA8-B22D9720B6C3}"/>
              </a:ext>
            </a:extLst>
          </p:cNvPr>
          <p:cNvSpPr txBox="1">
            <a:spLocks/>
          </p:cNvSpPr>
          <p:nvPr/>
        </p:nvSpPr>
        <p:spPr>
          <a:xfrm>
            <a:off x="522892" y="1016230"/>
            <a:ext cx="9554558" cy="253374"/>
          </a:xfrm>
          <a:prstGeom prst="rect">
            <a:avLst/>
          </a:prstGeom>
        </p:spPr>
        <p:txBody>
          <a:bodyPr anchor="ctr"/>
          <a:lstStyle>
            <a:defPPr>
              <a:defRPr lang="ko-KR"/>
            </a:defPPr>
            <a:lvl1pPr inden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defRPr>
            </a:lvl1pPr>
            <a:lvl2pPr marL="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</a:defRPr>
            </a:lvl2pPr>
            <a:lvl3pPr marL="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</a:defRPr>
            </a:lvl3pPr>
            <a:lvl4pPr marL="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</a:defRPr>
            </a:lvl4pPr>
            <a:lvl5pPr marL="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ko-KR" altLang="en-US" dirty="0"/>
              <a:t>시각매체의 </a:t>
            </a:r>
            <a:r>
              <a:rPr lang="ko-KR" altLang="en-US" dirty="0" err="1"/>
              <a:t>휘도조건이</a:t>
            </a:r>
            <a:r>
              <a:rPr lang="ko-KR" altLang="en-US" dirty="0"/>
              <a:t> 조절자극에 의한 양안시기능에 미치는 영향</a:t>
            </a:r>
          </a:p>
        </p:txBody>
      </p:sp>
      <p:grpSp>
        <p:nvGrpSpPr>
          <p:cNvPr id="7" name="그룹 6">
            <a:extLst>
              <a:ext uri="{FF2B5EF4-FFF2-40B4-BE49-F238E27FC236}">
                <a16:creationId xmlns:a16="http://schemas.microsoft.com/office/drawing/2014/main" id="{18AD98AE-6D66-4EFC-AFC3-453543888913}"/>
              </a:ext>
            </a:extLst>
          </p:cNvPr>
          <p:cNvGrpSpPr/>
          <p:nvPr/>
        </p:nvGrpSpPr>
        <p:grpSpPr>
          <a:xfrm>
            <a:off x="1033898" y="2567211"/>
            <a:ext cx="4957431" cy="2563621"/>
            <a:chOff x="6295023" y="2420990"/>
            <a:chExt cx="4957431" cy="2563621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FC21D3DA-9E28-48D9-B518-FC469DAE8526}"/>
                </a:ext>
              </a:extLst>
            </p:cNvPr>
            <p:cNvSpPr txBox="1"/>
            <p:nvPr/>
          </p:nvSpPr>
          <p:spPr>
            <a:xfrm>
              <a:off x="6295023" y="2420990"/>
              <a:ext cx="4957431" cy="4178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>
                <a:lnSpc>
                  <a:spcPct val="130000"/>
                </a:lnSpc>
                <a:defRPr>
                  <a:latin typeface="나눔고딕" panose="020D0604000000000000" pitchFamily="50" charset="-127"/>
                  <a:ea typeface="나눔고딕" panose="020D0604000000000000" pitchFamily="50" charset="-127"/>
                </a:defRPr>
              </a:lvl1pPr>
            </a:lstStyle>
            <a:p>
              <a:pPr algn="ctr"/>
              <a:r>
                <a:rPr lang="ko-KR" altLang="en-US" dirty="0"/>
                <a:t>시간</a:t>
              </a:r>
              <a:r>
                <a:rPr lang="en-US" altLang="ko-KR" dirty="0"/>
                <a:t>,</a:t>
              </a:r>
              <a:r>
                <a:rPr lang="ko-KR" altLang="en-US" dirty="0"/>
                <a:t> 장소에 구애 받지 않고 네트워크 접속가능</a:t>
              </a:r>
            </a:p>
          </p:txBody>
        </p:sp>
        <p:sp>
          <p:nvSpPr>
            <p:cNvPr id="16" name="화살표: 아래쪽 15">
              <a:extLst>
                <a:ext uri="{FF2B5EF4-FFF2-40B4-BE49-F238E27FC236}">
                  <a16:creationId xmlns:a16="http://schemas.microsoft.com/office/drawing/2014/main" id="{1F3025A2-5DA2-4CDD-8137-1204411E567C}"/>
                </a:ext>
              </a:extLst>
            </p:cNvPr>
            <p:cNvSpPr/>
            <p:nvPr/>
          </p:nvSpPr>
          <p:spPr>
            <a:xfrm>
              <a:off x="8633562" y="3133798"/>
              <a:ext cx="280353" cy="417807"/>
            </a:xfrm>
            <a:prstGeom prst="downArrow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B326D63-095D-41F7-B7FD-19B64DA1F861}"/>
                </a:ext>
              </a:extLst>
            </p:cNvPr>
            <p:cNvSpPr txBox="1"/>
            <p:nvPr/>
          </p:nvSpPr>
          <p:spPr>
            <a:xfrm>
              <a:off x="6295023" y="3846607"/>
              <a:ext cx="4957431" cy="11380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>
                <a:lnSpc>
                  <a:spcPct val="130000"/>
                </a:lnSpc>
                <a:defRPr>
                  <a:latin typeface="나눔고딕" panose="020D0604000000000000" pitchFamily="50" charset="-127"/>
                  <a:ea typeface="나눔고딕" panose="020D0604000000000000" pitchFamily="50" charset="-127"/>
                </a:defRPr>
              </a:lvl1pPr>
            </a:lstStyle>
            <a:p>
              <a:pPr algn="ctr"/>
              <a:r>
                <a:rPr lang="ko-KR" altLang="en-US" dirty="0"/>
                <a:t>지속적 </a:t>
              </a:r>
              <a:r>
                <a:rPr lang="ko-KR" altLang="en-US" dirty="0" err="1"/>
                <a:t>근업에</a:t>
              </a:r>
              <a:r>
                <a:rPr lang="ko-KR" altLang="en-US" dirty="0"/>
                <a:t> 노출되기 쉬운 현대인들은</a:t>
              </a:r>
              <a:br>
                <a:rPr lang="en-US" altLang="ko-KR" dirty="0"/>
              </a:br>
              <a:r>
                <a:rPr lang="ko-KR" altLang="en-US" b="1" dirty="0"/>
                <a:t>피로감</a:t>
              </a:r>
              <a:r>
                <a:rPr lang="en-US" altLang="ko-KR" b="1" dirty="0"/>
                <a:t>, </a:t>
              </a:r>
              <a:r>
                <a:rPr lang="ko-KR" altLang="en-US" b="1" dirty="0" err="1"/>
                <a:t>건조감</a:t>
              </a:r>
              <a:r>
                <a:rPr lang="en-US" altLang="ko-KR" b="1" dirty="0"/>
                <a:t>, </a:t>
              </a:r>
              <a:r>
                <a:rPr lang="ko-KR" altLang="en-US" b="1" dirty="0"/>
                <a:t>시력저하</a:t>
              </a:r>
              <a:r>
                <a:rPr lang="en-US" altLang="ko-KR" b="1" dirty="0"/>
                <a:t>, </a:t>
              </a:r>
              <a:r>
                <a:rPr lang="ko-KR" altLang="en-US" b="1" dirty="0"/>
                <a:t>복시 </a:t>
              </a:r>
              <a:r>
                <a:rPr lang="ko-KR" altLang="en-US" dirty="0"/>
                <a:t>등과 같은 증상을</a:t>
              </a:r>
              <a:br>
                <a:rPr lang="en-US" altLang="ko-KR" dirty="0"/>
              </a:br>
              <a:r>
                <a:rPr lang="ko-KR" altLang="en-US" dirty="0"/>
                <a:t>호소하는 빈도 多</a:t>
              </a:r>
              <a:r>
                <a:rPr lang="en-US" altLang="ko-KR" baseline="30000" dirty="0"/>
                <a:t>[1-3]</a:t>
              </a:r>
              <a:endParaRPr lang="ko-KR" altLang="en-US" baseline="30000" dirty="0"/>
            </a:p>
          </p:txBody>
        </p:sp>
      </p:grpSp>
      <p:grpSp>
        <p:nvGrpSpPr>
          <p:cNvPr id="8" name="그룹 7">
            <a:extLst>
              <a:ext uri="{FF2B5EF4-FFF2-40B4-BE49-F238E27FC236}">
                <a16:creationId xmlns:a16="http://schemas.microsoft.com/office/drawing/2014/main" id="{E24AD408-1930-456A-A7D8-C9FC818127BF}"/>
              </a:ext>
            </a:extLst>
          </p:cNvPr>
          <p:cNvGrpSpPr/>
          <p:nvPr/>
        </p:nvGrpSpPr>
        <p:grpSpPr>
          <a:xfrm>
            <a:off x="6657976" y="2485158"/>
            <a:ext cx="4314738" cy="2752624"/>
            <a:chOff x="1328913" y="2425549"/>
            <a:chExt cx="3793819" cy="2420299"/>
          </a:xfrm>
        </p:grpSpPr>
        <p:pic>
          <p:nvPicPr>
            <p:cNvPr id="5" name="그림 4">
              <a:extLst>
                <a:ext uri="{FF2B5EF4-FFF2-40B4-BE49-F238E27FC236}">
                  <a16:creationId xmlns:a16="http://schemas.microsoft.com/office/drawing/2014/main" id="{E15B21FA-DF4C-46D9-AF67-EA16010D498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328913" y="2425549"/>
              <a:ext cx="3793819" cy="2420299"/>
            </a:xfrm>
            <a:prstGeom prst="rect">
              <a:avLst/>
            </a:prstGeom>
          </p:spPr>
        </p:pic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97D88E09-5CDE-4AFF-B546-287B23E7F82F}"/>
                </a:ext>
              </a:extLst>
            </p:cNvPr>
            <p:cNvSpPr txBox="1"/>
            <p:nvPr/>
          </p:nvSpPr>
          <p:spPr>
            <a:xfrm>
              <a:off x="4358640" y="2480274"/>
              <a:ext cx="33528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ko-KR" baseline="30000" dirty="0"/>
                <a:t>[4]</a:t>
              </a:r>
              <a:endParaRPr lang="ko-KR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8819824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직사각형 23">
            <a:extLst>
              <a:ext uri="{FF2B5EF4-FFF2-40B4-BE49-F238E27FC236}">
                <a16:creationId xmlns:a16="http://schemas.microsoft.com/office/drawing/2014/main" id="{AF1ADCA5-098C-413F-9D48-7F4EF929A040}"/>
              </a:ext>
            </a:extLst>
          </p:cNvPr>
          <p:cNvSpPr/>
          <p:nvPr/>
        </p:nvSpPr>
        <p:spPr>
          <a:xfrm>
            <a:off x="1524001" y="3587489"/>
            <a:ext cx="8935244" cy="983655"/>
          </a:xfrm>
          <a:prstGeom prst="rect">
            <a:avLst/>
          </a:prstGeom>
          <a:solidFill>
            <a:schemeClr val="bg1">
              <a:lumMod val="85000"/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00" dirty="0">
              <a:solidFill>
                <a:schemeClr val="tx1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23559" name="Oval 38"/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563" name="Oval 38"/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564" name="Oval 39"/>
          <p:cNvSpPr>
            <a:spLocks noChangeArrowheads="1"/>
          </p:cNvSpPr>
          <p:nvPr/>
        </p:nvSpPr>
        <p:spPr bwMode="auto">
          <a:xfrm>
            <a:off x="6591301" y="946152"/>
            <a:ext cx="133350" cy="144463"/>
          </a:xfrm>
          <a:prstGeom prst="ellipse">
            <a:avLst/>
          </a:prstGeom>
          <a:solidFill>
            <a:schemeClr val="bg2">
              <a:alpha val="1019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5378" name="Rectangle 18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55" name="Rectangle 19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39" name="AutoShape 9"/>
          <p:cNvSpPr>
            <a:spLocks noChangeArrowheads="1"/>
          </p:cNvSpPr>
          <p:nvPr/>
        </p:nvSpPr>
        <p:spPr bwMode="auto">
          <a:xfrm>
            <a:off x="87549" y="151166"/>
            <a:ext cx="12013660" cy="6302170"/>
          </a:xfrm>
          <a:prstGeom prst="roundRect">
            <a:avLst>
              <a:gd name="adj" fmla="val 1160"/>
            </a:avLst>
          </a:prstGeom>
          <a:noFill/>
          <a:ln w="38100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21" name="Picture 2" descr="C:\Documents and Settings\Administrator\바탕 화면\Untitled-1.jpg"/>
          <p:cNvPicPr>
            <a:picLocks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0000"/>
                    </a14:imgEffect>
                    <a14:imgEffect>
                      <a14:colorTemperature colorTemp="5800"/>
                    </a14:imgEffect>
                    <a14:imgEffect>
                      <a14:saturation sat="70000"/>
                    </a14:imgEffect>
                    <a14:imgEffect>
                      <a14:brightnessContrast bright="-40000"/>
                    </a14:imgEffect>
                  </a14:imgLayer>
                </a14:imgProps>
              </a:ext>
            </a:extLst>
          </a:blip>
          <a:srcRect l="8277" b="-1"/>
          <a:stretch/>
        </p:blipFill>
        <p:spPr bwMode="auto">
          <a:xfrm rot="10800000">
            <a:off x="87548" y="6541678"/>
            <a:ext cx="12013659" cy="324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41FE00A-949F-42DF-B747-E8A582DBE7C9}"/>
              </a:ext>
            </a:extLst>
          </p:cNvPr>
          <p:cNvSpPr txBox="1"/>
          <p:nvPr/>
        </p:nvSpPr>
        <p:spPr>
          <a:xfrm>
            <a:off x="3043766" y="6564621"/>
            <a:ext cx="6104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Department of Optometry,  Seoul National University of Science and Technology</a:t>
            </a:r>
            <a:endParaRPr lang="ko-KR" altLang="en-US" sz="1200" dirty="0">
              <a:solidFill>
                <a:schemeClr val="bg1"/>
              </a:solidFill>
              <a:latin typeface="Arial Rounded MT Bold" panose="020F07040305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슬라이드 번호 개체 틀 2">
            <a:extLst>
              <a:ext uri="{FF2B5EF4-FFF2-40B4-BE49-F238E27FC236}">
                <a16:creationId xmlns:a16="http://schemas.microsoft.com/office/drawing/2014/main" id="{738B93BB-132A-49E5-912D-0DF13B8B77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00204" y="5970214"/>
            <a:ext cx="2743200" cy="365125"/>
          </a:xfrm>
        </p:spPr>
        <p:txBody>
          <a:bodyPr/>
          <a:lstStyle/>
          <a:p>
            <a:fld id="{ED7FDA43-0FF3-4034-8EBA-0130E81F0890}" type="slidenum">
              <a:rPr lang="ko-KR" altLang="en-US" smtClean="0"/>
              <a:t>5</a:t>
            </a:fld>
            <a:endParaRPr lang="ko-KR" altLang="en-US" dirty="0"/>
          </a:p>
        </p:txBody>
      </p:sp>
      <p:sp>
        <p:nvSpPr>
          <p:cNvPr id="12" name="제목 3">
            <a:extLst>
              <a:ext uri="{FF2B5EF4-FFF2-40B4-BE49-F238E27FC236}">
                <a16:creationId xmlns:a16="http://schemas.microsoft.com/office/drawing/2014/main" id="{DC6162A9-BB66-461D-B468-4C3BCE9DEC64}"/>
              </a:ext>
            </a:extLst>
          </p:cNvPr>
          <p:cNvSpPr txBox="1">
            <a:spLocks/>
          </p:cNvSpPr>
          <p:nvPr/>
        </p:nvSpPr>
        <p:spPr>
          <a:xfrm>
            <a:off x="522892" y="447414"/>
            <a:ext cx="6282857" cy="46460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 sz="40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서론</a:t>
            </a:r>
          </a:p>
        </p:txBody>
      </p:sp>
      <p:sp>
        <p:nvSpPr>
          <p:cNvPr id="14" name="텍스트 개체 틀 3">
            <a:extLst>
              <a:ext uri="{FF2B5EF4-FFF2-40B4-BE49-F238E27FC236}">
                <a16:creationId xmlns:a16="http://schemas.microsoft.com/office/drawing/2014/main" id="{20988DC2-5466-4ED9-965B-AAC3D70399E8}"/>
              </a:ext>
            </a:extLst>
          </p:cNvPr>
          <p:cNvSpPr txBox="1">
            <a:spLocks/>
          </p:cNvSpPr>
          <p:nvPr/>
        </p:nvSpPr>
        <p:spPr>
          <a:xfrm>
            <a:off x="522892" y="1016230"/>
            <a:ext cx="9554558" cy="253374"/>
          </a:xfrm>
          <a:prstGeom prst="rect">
            <a:avLst/>
          </a:prstGeom>
        </p:spPr>
        <p:txBody>
          <a:bodyPr anchor="ctr"/>
          <a:lstStyle>
            <a:defPPr>
              <a:defRPr lang="ko-KR"/>
            </a:defPPr>
            <a:lvl1pPr inden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defRPr>
            </a:lvl1pPr>
            <a:lvl2pPr marL="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</a:defRPr>
            </a:lvl2pPr>
            <a:lvl3pPr marL="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</a:defRPr>
            </a:lvl3pPr>
            <a:lvl4pPr marL="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</a:defRPr>
            </a:lvl4pPr>
            <a:lvl5pPr marL="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ko-KR" altLang="en-US" dirty="0"/>
              <a:t>시각매체의 </a:t>
            </a:r>
            <a:r>
              <a:rPr lang="ko-KR" altLang="en-US" dirty="0" err="1"/>
              <a:t>휘도조건이</a:t>
            </a:r>
            <a:r>
              <a:rPr lang="ko-KR" altLang="en-US" dirty="0"/>
              <a:t> 조절자극에 의한 양안시기능에 미치는 영향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472B40E-1888-4425-B7FB-6BAA7DF29305}"/>
              </a:ext>
            </a:extLst>
          </p:cNvPr>
          <p:cNvSpPr txBox="1"/>
          <p:nvPr/>
        </p:nvSpPr>
        <p:spPr>
          <a:xfrm>
            <a:off x="2375633" y="4823201"/>
            <a:ext cx="7638613" cy="11380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lnSpc>
                <a:spcPct val="130000"/>
              </a:lnSpc>
              <a:defRPr>
                <a:latin typeface="나눔고딕" panose="020D0604000000000000" pitchFamily="50" charset="-127"/>
                <a:ea typeface="나눔고딕" panose="020D0604000000000000" pitchFamily="50" charset="-127"/>
              </a:defRPr>
            </a:lvl1pPr>
          </a:lstStyle>
          <a:p>
            <a:r>
              <a:rPr lang="ko-KR" altLang="en-US" dirty="0"/>
              <a:t>조절 및 폭주관련 연구의 필요성 제기</a:t>
            </a:r>
            <a:r>
              <a:rPr lang="en-US" altLang="ko-KR" dirty="0"/>
              <a:t>,</a:t>
            </a:r>
            <a:br>
              <a:rPr lang="en-US" altLang="ko-KR" dirty="0"/>
            </a:br>
            <a:r>
              <a:rPr lang="ko-KR" altLang="en-US" dirty="0" err="1"/>
              <a:t>휘도관련</a:t>
            </a:r>
            <a:r>
              <a:rPr lang="en-US" altLang="ko-KR" dirty="0">
                <a:sym typeface="Wingdings" panose="05000000000000000000" pitchFamily="2" charset="2"/>
              </a:rPr>
              <a:t> </a:t>
            </a:r>
            <a:r>
              <a:rPr lang="ko-KR" altLang="en-US" dirty="0"/>
              <a:t>자각증상</a:t>
            </a:r>
            <a:r>
              <a:rPr lang="en-US" altLang="ko-KR" dirty="0"/>
              <a:t>(</a:t>
            </a:r>
            <a:r>
              <a:rPr lang="ko-KR" altLang="en-US" dirty="0"/>
              <a:t>두통</a:t>
            </a:r>
            <a:r>
              <a:rPr lang="en-US" altLang="ko-KR" dirty="0"/>
              <a:t>, </a:t>
            </a:r>
            <a:r>
              <a:rPr lang="ko-KR" altLang="en-US" dirty="0"/>
              <a:t>어지러움</a:t>
            </a:r>
            <a:r>
              <a:rPr lang="en-US" altLang="ko-KR" dirty="0"/>
              <a:t>, </a:t>
            </a:r>
            <a:r>
              <a:rPr lang="ko-KR" altLang="en-US" dirty="0" err="1"/>
              <a:t>건조감</a:t>
            </a:r>
            <a:r>
              <a:rPr lang="en-US" altLang="ko-KR" dirty="0"/>
              <a:t>, </a:t>
            </a:r>
            <a:r>
              <a:rPr lang="ko-KR" altLang="en-US" dirty="0" err="1"/>
              <a:t>안피로</a:t>
            </a:r>
            <a:r>
              <a:rPr lang="en-US" altLang="ko-KR" dirty="0"/>
              <a:t> </a:t>
            </a:r>
            <a:r>
              <a:rPr lang="ko-KR" altLang="en-US" dirty="0"/>
              <a:t>등</a:t>
            </a:r>
            <a:r>
              <a:rPr lang="en-US" altLang="ko-KR" dirty="0"/>
              <a:t>)</a:t>
            </a:r>
            <a:r>
              <a:rPr lang="ko-KR" altLang="en-US" dirty="0"/>
              <a:t>의 논문 多</a:t>
            </a:r>
            <a:r>
              <a:rPr lang="en-US" altLang="ko-KR" dirty="0"/>
              <a:t> </a:t>
            </a:r>
            <a:br>
              <a:rPr lang="en-US" altLang="ko-KR" dirty="0"/>
            </a:br>
            <a:r>
              <a:rPr lang="ko-KR" altLang="en-US" b="1" dirty="0"/>
              <a:t>시각적 피로도에 </a:t>
            </a:r>
            <a:r>
              <a:rPr lang="en-US" altLang="ko-KR" b="1" dirty="0"/>
              <a:t>‘</a:t>
            </a:r>
            <a:r>
              <a:rPr lang="ko-KR" altLang="en-US" b="1" dirty="0"/>
              <a:t>시기능이 미치는 영향</a:t>
            </a:r>
            <a:r>
              <a:rPr lang="en-US" altLang="ko-KR" b="1" dirty="0"/>
              <a:t>’</a:t>
            </a:r>
            <a:r>
              <a:rPr lang="ko-KR" altLang="en-US" b="1" dirty="0"/>
              <a:t> 관점으로 연구된 논문은 부족한 실정</a:t>
            </a:r>
            <a:endParaRPr lang="ko-KR" altLang="en-US" dirty="0"/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B4B62C40-892D-4344-85A7-9B8CED32D863}"/>
              </a:ext>
            </a:extLst>
          </p:cNvPr>
          <p:cNvSpPr/>
          <p:nvPr/>
        </p:nvSpPr>
        <p:spPr>
          <a:xfrm>
            <a:off x="1524001" y="1956269"/>
            <a:ext cx="8935244" cy="1237811"/>
          </a:xfrm>
          <a:prstGeom prst="rect">
            <a:avLst/>
          </a:prstGeom>
          <a:solidFill>
            <a:schemeClr val="bg1">
              <a:lumMod val="85000"/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00" dirty="0">
              <a:solidFill>
                <a:schemeClr val="tx1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D157B66-197A-4D99-8862-796B1818169D}"/>
              </a:ext>
            </a:extLst>
          </p:cNvPr>
          <p:cNvSpPr txBox="1"/>
          <p:nvPr/>
        </p:nvSpPr>
        <p:spPr>
          <a:xfrm>
            <a:off x="1630053" y="2218369"/>
            <a:ext cx="7686667" cy="777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lnSpc>
                <a:spcPct val="130000"/>
              </a:lnSpc>
              <a:defRPr>
                <a:latin typeface="나눔고딕" panose="020D0604000000000000" pitchFamily="50" charset="-127"/>
                <a:ea typeface="나눔고딕" panose="020D0604000000000000" pitchFamily="50" charset="-127"/>
              </a:defRPr>
            </a:lvl1pPr>
          </a:lstStyle>
          <a:p>
            <a:r>
              <a:rPr lang="en-US" altLang="ko-KR" sz="1800" b="1" kern="0" spc="0" dirty="0">
                <a:effectLst/>
              </a:rPr>
              <a:t>Rosenfield </a:t>
            </a:r>
            <a:r>
              <a:rPr lang="ko-KR" altLang="en-US" sz="1800" kern="0" spc="0" dirty="0">
                <a:effectLst/>
              </a:rPr>
              <a:t>등</a:t>
            </a:r>
            <a:r>
              <a:rPr lang="en-US" altLang="ko-KR" sz="1800" kern="0" spc="0" baseline="30000" dirty="0">
                <a:effectLst/>
              </a:rPr>
              <a:t>[5], </a:t>
            </a:r>
            <a:r>
              <a:rPr lang="en-US" altLang="ko-KR" b="1" kern="0" dirty="0" err="1"/>
              <a:t>Babekova</a:t>
            </a:r>
            <a:r>
              <a:rPr lang="en-US" altLang="ko-KR" b="1" dirty="0"/>
              <a:t> </a:t>
            </a:r>
            <a:r>
              <a:rPr lang="ko-KR" altLang="en-US" dirty="0"/>
              <a:t>등</a:t>
            </a:r>
            <a:r>
              <a:rPr lang="en-US" altLang="ko-KR" baseline="30000" dirty="0"/>
              <a:t>[6]</a:t>
            </a:r>
            <a:r>
              <a:rPr lang="ko-KR" altLang="en-US" dirty="0"/>
              <a:t>의 연구 </a:t>
            </a:r>
            <a:r>
              <a:rPr lang="en-US" altLang="ko-KR" dirty="0"/>
              <a:t>:</a:t>
            </a:r>
            <a:br>
              <a:rPr lang="en-US" altLang="ko-KR" dirty="0"/>
            </a:br>
            <a:r>
              <a:rPr lang="ko-KR" altLang="en-US" dirty="0"/>
              <a:t>스마트폰은 작업거리가 짧아져 조절 및 </a:t>
            </a:r>
            <a:r>
              <a:rPr lang="ko-KR" altLang="en-US" dirty="0" err="1"/>
              <a:t>버전스</a:t>
            </a:r>
            <a:r>
              <a:rPr lang="ko-KR" altLang="en-US" dirty="0"/>
              <a:t> 요구량 증가 </a:t>
            </a:r>
            <a:r>
              <a:rPr lang="en-US" altLang="ko-KR" dirty="0">
                <a:sym typeface="Wingdings" panose="05000000000000000000" pitchFamily="2" charset="2"/>
              </a:rPr>
              <a:t> </a:t>
            </a:r>
            <a:r>
              <a:rPr lang="ko-KR" altLang="en-US" dirty="0">
                <a:sym typeface="Wingdings" panose="05000000000000000000" pitchFamily="2" charset="2"/>
              </a:rPr>
              <a:t>안정피로 유발</a:t>
            </a:r>
            <a:r>
              <a:rPr lang="ko-KR" altLang="en-US" dirty="0"/>
              <a:t>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A943798-DD46-4EC2-87F8-F6C2AB67B30C}"/>
              </a:ext>
            </a:extLst>
          </p:cNvPr>
          <p:cNvSpPr txBox="1"/>
          <p:nvPr/>
        </p:nvSpPr>
        <p:spPr>
          <a:xfrm>
            <a:off x="1796237" y="3880502"/>
            <a:ext cx="8469197" cy="4178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lnSpc>
                <a:spcPct val="130000"/>
              </a:lnSpc>
              <a:defRPr>
                <a:latin typeface="나눔고딕" panose="020D0604000000000000" pitchFamily="50" charset="-127"/>
                <a:ea typeface="나눔고딕" panose="020D0604000000000000" pitchFamily="50" charset="-127"/>
              </a:defRPr>
            </a:lvl1pPr>
          </a:lstStyle>
          <a:p>
            <a:r>
              <a:rPr lang="en-US" altLang="ko-KR" b="1" kern="0" dirty="0"/>
              <a:t>Benedetto</a:t>
            </a:r>
            <a:r>
              <a:rPr lang="ko-KR" altLang="en-US" dirty="0"/>
              <a:t>등</a:t>
            </a:r>
            <a:r>
              <a:rPr lang="en-US" altLang="ko-KR" baseline="30000" dirty="0"/>
              <a:t>[7]</a:t>
            </a:r>
            <a:r>
              <a:rPr lang="ko-KR" altLang="en-US" dirty="0"/>
              <a:t>의 연구 </a:t>
            </a:r>
            <a:r>
              <a:rPr lang="en-US" altLang="ko-KR" dirty="0"/>
              <a:t>: </a:t>
            </a:r>
            <a:r>
              <a:rPr lang="ko-KR" altLang="en-US" dirty="0" err="1"/>
              <a:t>화면휘도가</a:t>
            </a:r>
            <a:r>
              <a:rPr lang="ko-KR" altLang="en-US" dirty="0"/>
              <a:t> 높을수록 시각적 피로도 증가 </a:t>
            </a:r>
            <a:r>
              <a:rPr lang="en-US" altLang="ko-KR" dirty="0"/>
              <a:t>(</a:t>
            </a:r>
            <a:r>
              <a:rPr lang="ko-KR" altLang="en-US" dirty="0"/>
              <a:t>자각적 설문 기반</a:t>
            </a:r>
            <a:r>
              <a:rPr lang="en-US" altLang="ko-KR" dirty="0"/>
              <a:t>)</a:t>
            </a:r>
            <a:endParaRPr lang="ko-KR" altLang="en-US" dirty="0"/>
          </a:p>
        </p:txBody>
      </p:sp>
      <p:sp>
        <p:nvSpPr>
          <p:cNvPr id="19" name="화살표: 아래쪽 18">
            <a:extLst>
              <a:ext uri="{FF2B5EF4-FFF2-40B4-BE49-F238E27FC236}">
                <a16:creationId xmlns:a16="http://schemas.microsoft.com/office/drawing/2014/main" id="{98576A59-150F-498B-ADBC-15E05C0CA3AA}"/>
              </a:ext>
            </a:extLst>
          </p:cNvPr>
          <p:cNvSpPr/>
          <p:nvPr/>
        </p:nvSpPr>
        <p:spPr>
          <a:xfrm rot="16200000">
            <a:off x="1872409" y="5183299"/>
            <a:ext cx="280353" cy="417807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2" name="사각형: 둥근 모서리 1">
            <a:extLst>
              <a:ext uri="{FF2B5EF4-FFF2-40B4-BE49-F238E27FC236}">
                <a16:creationId xmlns:a16="http://schemas.microsoft.com/office/drawing/2014/main" id="{E6373233-4B5D-48AD-95F3-3F81A3EFC490}"/>
              </a:ext>
            </a:extLst>
          </p:cNvPr>
          <p:cNvSpPr/>
          <p:nvPr/>
        </p:nvSpPr>
        <p:spPr>
          <a:xfrm>
            <a:off x="1803682" y="1794930"/>
            <a:ext cx="1307805" cy="356665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tx1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&lt;</a:t>
            </a:r>
            <a:r>
              <a:rPr lang="ko-KR" altLang="en-US" dirty="0">
                <a:solidFill>
                  <a:schemeClr val="tx1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자극거리</a:t>
            </a:r>
            <a:r>
              <a:rPr lang="en-US" altLang="ko-KR" dirty="0">
                <a:solidFill>
                  <a:schemeClr val="tx1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&gt;</a:t>
            </a:r>
            <a:endParaRPr lang="ko-KR" altLang="en-US" dirty="0">
              <a:solidFill>
                <a:schemeClr val="tx1"/>
              </a:solidFill>
              <a:latin typeface="나눔스퀘어_ac Bold" panose="020B0600000101010101" pitchFamily="50" charset="-127"/>
              <a:ea typeface="나눔스퀘어_ac Bold" panose="020B0600000101010101" pitchFamily="50" charset="-127"/>
            </a:endParaRPr>
          </a:p>
        </p:txBody>
      </p:sp>
      <p:sp>
        <p:nvSpPr>
          <p:cNvPr id="22" name="사각형: 둥근 모서리 21">
            <a:extLst>
              <a:ext uri="{FF2B5EF4-FFF2-40B4-BE49-F238E27FC236}">
                <a16:creationId xmlns:a16="http://schemas.microsoft.com/office/drawing/2014/main" id="{3700FD42-CADF-485E-90DC-54F886467C22}"/>
              </a:ext>
            </a:extLst>
          </p:cNvPr>
          <p:cNvSpPr/>
          <p:nvPr/>
        </p:nvSpPr>
        <p:spPr>
          <a:xfrm>
            <a:off x="1803682" y="3409156"/>
            <a:ext cx="1307805" cy="356665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tx1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&lt;</a:t>
            </a:r>
            <a:r>
              <a:rPr lang="ko-KR" altLang="en-US" dirty="0" err="1">
                <a:solidFill>
                  <a:schemeClr val="tx1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휘도조건</a:t>
            </a:r>
            <a:r>
              <a:rPr lang="en-US" altLang="ko-KR" dirty="0">
                <a:solidFill>
                  <a:schemeClr val="tx1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&gt;</a:t>
            </a:r>
            <a:endParaRPr lang="ko-KR" altLang="en-US" dirty="0">
              <a:solidFill>
                <a:schemeClr val="tx1"/>
              </a:solidFill>
              <a:latin typeface="나눔스퀘어_ac Bold" panose="020B0600000101010101" pitchFamily="50" charset="-127"/>
              <a:ea typeface="나눔스퀘어_ac 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329747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9" name="Oval 38"/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563" name="Oval 38"/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564" name="Oval 39"/>
          <p:cNvSpPr>
            <a:spLocks noChangeArrowheads="1"/>
          </p:cNvSpPr>
          <p:nvPr/>
        </p:nvSpPr>
        <p:spPr bwMode="auto">
          <a:xfrm>
            <a:off x="6591301" y="946152"/>
            <a:ext cx="133350" cy="144463"/>
          </a:xfrm>
          <a:prstGeom prst="ellipse">
            <a:avLst/>
          </a:prstGeom>
          <a:solidFill>
            <a:schemeClr val="bg2">
              <a:alpha val="1019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5378" name="Rectangle 18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55" name="Rectangle 19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39" name="AutoShape 9"/>
          <p:cNvSpPr>
            <a:spLocks noChangeArrowheads="1"/>
          </p:cNvSpPr>
          <p:nvPr/>
        </p:nvSpPr>
        <p:spPr bwMode="auto">
          <a:xfrm>
            <a:off x="87549" y="151166"/>
            <a:ext cx="12013660" cy="6302170"/>
          </a:xfrm>
          <a:prstGeom prst="roundRect">
            <a:avLst>
              <a:gd name="adj" fmla="val 1160"/>
            </a:avLst>
          </a:prstGeom>
          <a:noFill/>
          <a:ln w="38100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21" name="Picture 2" descr="C:\Documents and Settings\Administrator\바탕 화면\Untitled-1.jpg"/>
          <p:cNvPicPr>
            <a:picLocks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0000"/>
                    </a14:imgEffect>
                    <a14:imgEffect>
                      <a14:colorTemperature colorTemp="5800"/>
                    </a14:imgEffect>
                    <a14:imgEffect>
                      <a14:saturation sat="70000"/>
                    </a14:imgEffect>
                    <a14:imgEffect>
                      <a14:brightnessContrast bright="-40000"/>
                    </a14:imgEffect>
                  </a14:imgLayer>
                </a14:imgProps>
              </a:ext>
            </a:extLst>
          </a:blip>
          <a:srcRect l="8277" b="-1"/>
          <a:stretch/>
        </p:blipFill>
        <p:spPr bwMode="auto">
          <a:xfrm rot="10800000">
            <a:off x="87548" y="6541678"/>
            <a:ext cx="12013659" cy="324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41FE00A-949F-42DF-B747-E8A582DBE7C9}"/>
              </a:ext>
            </a:extLst>
          </p:cNvPr>
          <p:cNvSpPr txBox="1"/>
          <p:nvPr/>
        </p:nvSpPr>
        <p:spPr>
          <a:xfrm>
            <a:off x="3043766" y="6564621"/>
            <a:ext cx="6104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Department of Optometry,  Seoul National University of Science and Technology</a:t>
            </a:r>
            <a:endParaRPr lang="ko-KR" altLang="en-US" sz="1200" dirty="0">
              <a:solidFill>
                <a:schemeClr val="bg1"/>
              </a:solidFill>
              <a:latin typeface="Arial Rounded MT Bold" panose="020F07040305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슬라이드 번호 개체 틀 2">
            <a:extLst>
              <a:ext uri="{FF2B5EF4-FFF2-40B4-BE49-F238E27FC236}">
                <a16:creationId xmlns:a16="http://schemas.microsoft.com/office/drawing/2014/main" id="{738B93BB-132A-49E5-912D-0DF13B8B77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00204" y="5970214"/>
            <a:ext cx="2743200" cy="365125"/>
          </a:xfrm>
        </p:spPr>
        <p:txBody>
          <a:bodyPr/>
          <a:lstStyle/>
          <a:p>
            <a:fld id="{ED7FDA43-0FF3-4034-8EBA-0130E81F0890}" type="slidenum">
              <a:rPr lang="ko-KR" altLang="en-US" smtClean="0"/>
              <a:t>6</a:t>
            </a:fld>
            <a:endParaRPr lang="ko-KR" altLang="en-US" dirty="0"/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E6052A8A-23AB-4DA9-909F-C529FBF11792}"/>
              </a:ext>
            </a:extLst>
          </p:cNvPr>
          <p:cNvSpPr/>
          <p:nvPr/>
        </p:nvSpPr>
        <p:spPr>
          <a:xfrm>
            <a:off x="1021557" y="2492375"/>
            <a:ext cx="10148887" cy="2270897"/>
          </a:xfrm>
          <a:prstGeom prst="rect">
            <a:avLst/>
          </a:prstGeom>
          <a:solidFill>
            <a:schemeClr val="bg1">
              <a:lumMod val="85000"/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00" dirty="0">
              <a:solidFill>
                <a:schemeClr val="tx1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4" name="제목 3">
            <a:extLst>
              <a:ext uri="{FF2B5EF4-FFF2-40B4-BE49-F238E27FC236}">
                <a16:creationId xmlns:a16="http://schemas.microsoft.com/office/drawing/2014/main" id="{B4A7A2FC-73D1-43A8-86F3-21FC5943E58F}"/>
              </a:ext>
            </a:extLst>
          </p:cNvPr>
          <p:cNvSpPr txBox="1">
            <a:spLocks/>
          </p:cNvSpPr>
          <p:nvPr/>
        </p:nvSpPr>
        <p:spPr>
          <a:xfrm>
            <a:off x="522892" y="447414"/>
            <a:ext cx="6282857" cy="46460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 sz="40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서론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C6A1CF1-1B35-4423-B2DB-37AE6CC2494F}"/>
              </a:ext>
            </a:extLst>
          </p:cNvPr>
          <p:cNvSpPr txBox="1"/>
          <p:nvPr/>
        </p:nvSpPr>
        <p:spPr>
          <a:xfrm>
            <a:off x="1405944" y="2611134"/>
            <a:ext cx="998111" cy="567742"/>
          </a:xfrm>
          <a:prstGeom prst="rect">
            <a:avLst/>
          </a:prstGeom>
        </p:spPr>
        <p:txBody>
          <a:bodyPr anchor="ctr"/>
          <a:lstStyle>
            <a:defPPr>
              <a:defRPr lang="ko-KR"/>
            </a:defPPr>
            <a:lvl1pPr inden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아리따-돋움(TTF)-Medium" panose="02020603020101020101" pitchFamily="18" charset="-127"/>
                <a:ea typeface="아리따-돋움(TTF)-Medium" panose="02020603020101020101" pitchFamily="18" charset="-127"/>
              </a:defRPr>
            </a:lvl1pPr>
            <a:lvl2pPr marL="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</a:defRPr>
            </a:lvl2pPr>
            <a:lvl3pPr marL="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</a:defRPr>
            </a:lvl3pPr>
            <a:lvl4pPr marL="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</a:defRPr>
            </a:lvl4pPr>
            <a:lvl5pPr marL="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US" altLang="ko-KR" b="1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[ </a:t>
            </a:r>
            <a:r>
              <a:rPr lang="ko-KR" altLang="en-US" b="1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목적 </a:t>
            </a:r>
            <a:r>
              <a:rPr lang="en-US" altLang="ko-KR" b="1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]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370886B-56E0-44A0-80F0-147ABB802BD6}"/>
              </a:ext>
            </a:extLst>
          </p:cNvPr>
          <p:cNvSpPr txBox="1"/>
          <p:nvPr/>
        </p:nvSpPr>
        <p:spPr>
          <a:xfrm>
            <a:off x="2094865" y="2981011"/>
            <a:ext cx="8002270" cy="1293624"/>
          </a:xfrm>
          <a:prstGeom prst="rect">
            <a:avLst/>
          </a:prstGeom>
        </p:spPr>
        <p:txBody>
          <a:bodyPr anchor="ctr"/>
          <a:lstStyle>
            <a:defPPr>
              <a:defRPr lang="ko-KR"/>
            </a:defPPr>
            <a:lvl1pPr indent="0" algn="ctr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defRPr>
            </a:lvl1pPr>
            <a:lvl2pPr marL="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</a:defRPr>
            </a:lvl2pPr>
            <a:lvl3pPr marL="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</a:defRPr>
            </a:lvl3pPr>
            <a:lvl4pPr marL="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</a:defRPr>
            </a:lvl4pPr>
            <a:lvl5pPr marL="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ko-KR" altLang="en-US" dirty="0">
                <a:solidFill>
                  <a:schemeClr val="tx1"/>
                </a:solidFill>
              </a:rPr>
              <a:t>동영상 서비스 이용률이 가장 높은 </a:t>
            </a:r>
            <a:r>
              <a:rPr lang="en-US" altLang="ko-KR" dirty="0">
                <a:solidFill>
                  <a:schemeClr val="tx1"/>
                </a:solidFill>
              </a:rPr>
              <a:t>20</a:t>
            </a:r>
            <a:r>
              <a:rPr lang="ko-KR" altLang="en-US" dirty="0">
                <a:solidFill>
                  <a:schemeClr val="tx1"/>
                </a:solidFill>
              </a:rPr>
              <a:t>대를 대상으로 </a:t>
            </a:r>
            <a:br>
              <a:rPr lang="en-US" altLang="ko-KR" dirty="0">
                <a:solidFill>
                  <a:schemeClr val="tx1"/>
                </a:solidFill>
              </a:rPr>
            </a:br>
            <a:r>
              <a:rPr lang="ko-KR" altLang="en-US" dirty="0">
                <a:solidFill>
                  <a:schemeClr val="tx1"/>
                </a:solidFill>
              </a:rPr>
              <a:t>근거리 시각매체를 이용한 영상 시청 시 </a:t>
            </a:r>
            <a:r>
              <a:rPr lang="ko-KR" altLang="en-US" b="1" dirty="0" err="1">
                <a:solidFill>
                  <a:schemeClr val="tx1"/>
                </a:solidFill>
              </a:rPr>
              <a:t>휘도조건과</a:t>
            </a:r>
            <a:r>
              <a:rPr lang="ko-KR" altLang="en-US" b="1" dirty="0">
                <a:solidFill>
                  <a:schemeClr val="tx1"/>
                </a:solidFill>
              </a:rPr>
              <a:t> 조절자극 변화</a:t>
            </a:r>
            <a:r>
              <a:rPr lang="ko-KR" altLang="en-US" dirty="0">
                <a:solidFill>
                  <a:schemeClr val="tx1"/>
                </a:solidFill>
              </a:rPr>
              <a:t>에 따른</a:t>
            </a:r>
            <a:br>
              <a:rPr lang="en-US" altLang="ko-KR" dirty="0">
                <a:solidFill>
                  <a:schemeClr val="tx1"/>
                </a:solidFill>
              </a:rPr>
            </a:br>
            <a:r>
              <a:rPr lang="ko-KR" altLang="en-US" b="1" dirty="0">
                <a:solidFill>
                  <a:schemeClr val="tx1"/>
                </a:solidFill>
              </a:rPr>
              <a:t>양안시기능의 변화양상을 분석</a:t>
            </a:r>
            <a:r>
              <a:rPr lang="ko-KR" altLang="en-US" dirty="0">
                <a:solidFill>
                  <a:schemeClr val="tx1"/>
                </a:solidFill>
              </a:rPr>
              <a:t>하고</a:t>
            </a:r>
            <a:r>
              <a:rPr lang="en-US" altLang="ko-KR" dirty="0">
                <a:solidFill>
                  <a:schemeClr val="tx1"/>
                </a:solidFill>
              </a:rPr>
              <a:t>, </a:t>
            </a:r>
            <a:r>
              <a:rPr lang="ko-KR" altLang="en-US" b="1" dirty="0">
                <a:solidFill>
                  <a:schemeClr val="tx1"/>
                </a:solidFill>
              </a:rPr>
              <a:t>영향이 큰 시기능</a:t>
            </a:r>
            <a:r>
              <a:rPr lang="ko-KR" altLang="en-US" dirty="0">
                <a:solidFill>
                  <a:schemeClr val="tx1"/>
                </a:solidFill>
              </a:rPr>
              <a:t>을 알아보고자 함 </a:t>
            </a:r>
          </a:p>
        </p:txBody>
      </p:sp>
      <p:sp>
        <p:nvSpPr>
          <p:cNvPr id="17" name="텍스트 개체 틀 3">
            <a:extLst>
              <a:ext uri="{FF2B5EF4-FFF2-40B4-BE49-F238E27FC236}">
                <a16:creationId xmlns:a16="http://schemas.microsoft.com/office/drawing/2014/main" id="{CACDF261-306D-4A72-9058-B167EF523B50}"/>
              </a:ext>
            </a:extLst>
          </p:cNvPr>
          <p:cNvSpPr txBox="1">
            <a:spLocks/>
          </p:cNvSpPr>
          <p:nvPr/>
        </p:nvSpPr>
        <p:spPr>
          <a:xfrm>
            <a:off x="522892" y="1016230"/>
            <a:ext cx="9554558" cy="253374"/>
          </a:xfrm>
          <a:prstGeom prst="rect">
            <a:avLst/>
          </a:prstGeom>
        </p:spPr>
        <p:txBody>
          <a:bodyPr anchor="ctr"/>
          <a:lstStyle>
            <a:defPPr>
              <a:defRPr lang="ko-KR"/>
            </a:defPPr>
            <a:lvl1pPr inden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defRPr>
            </a:lvl1pPr>
            <a:lvl2pPr marL="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</a:defRPr>
            </a:lvl2pPr>
            <a:lvl3pPr marL="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</a:defRPr>
            </a:lvl3pPr>
            <a:lvl4pPr marL="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</a:defRPr>
            </a:lvl4pPr>
            <a:lvl5pPr marL="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ko-KR" altLang="en-US" dirty="0"/>
              <a:t>시각매체의 </a:t>
            </a:r>
            <a:r>
              <a:rPr lang="ko-KR" altLang="en-US" dirty="0" err="1"/>
              <a:t>휘도조건이</a:t>
            </a:r>
            <a:r>
              <a:rPr lang="ko-KR" altLang="en-US" dirty="0"/>
              <a:t> 조절자극에 의한 양안시기능에 미치는 영향</a:t>
            </a:r>
          </a:p>
        </p:txBody>
      </p:sp>
    </p:spTree>
    <p:extLst>
      <p:ext uri="{BB962C8B-B14F-4D97-AF65-F5344CB8AC3E}">
        <p14:creationId xmlns:p14="http://schemas.microsoft.com/office/powerpoint/2010/main" val="16120292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9" name="Oval 38"/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563" name="Oval 38"/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564" name="Oval 39"/>
          <p:cNvSpPr>
            <a:spLocks noChangeArrowheads="1"/>
          </p:cNvSpPr>
          <p:nvPr/>
        </p:nvSpPr>
        <p:spPr bwMode="auto">
          <a:xfrm>
            <a:off x="6591301" y="946152"/>
            <a:ext cx="133350" cy="144463"/>
          </a:xfrm>
          <a:prstGeom prst="ellipse">
            <a:avLst/>
          </a:prstGeom>
          <a:solidFill>
            <a:schemeClr val="bg2">
              <a:alpha val="1019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5378" name="Rectangle 18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55" name="Rectangle 19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39" name="AutoShape 9"/>
          <p:cNvSpPr>
            <a:spLocks noChangeArrowheads="1"/>
          </p:cNvSpPr>
          <p:nvPr/>
        </p:nvSpPr>
        <p:spPr bwMode="auto">
          <a:xfrm>
            <a:off x="87549" y="151166"/>
            <a:ext cx="12013660" cy="6302170"/>
          </a:xfrm>
          <a:prstGeom prst="roundRect">
            <a:avLst>
              <a:gd name="adj" fmla="val 1160"/>
            </a:avLst>
          </a:prstGeom>
          <a:noFill/>
          <a:ln w="38100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21" name="Picture 2" descr="C:\Documents and Settings\Administrator\바탕 화면\Untitled-1.jpg"/>
          <p:cNvPicPr>
            <a:picLocks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0000"/>
                    </a14:imgEffect>
                    <a14:imgEffect>
                      <a14:colorTemperature colorTemp="5800"/>
                    </a14:imgEffect>
                    <a14:imgEffect>
                      <a14:saturation sat="70000"/>
                    </a14:imgEffect>
                    <a14:imgEffect>
                      <a14:brightnessContrast bright="-40000"/>
                    </a14:imgEffect>
                  </a14:imgLayer>
                </a14:imgProps>
              </a:ext>
            </a:extLst>
          </a:blip>
          <a:srcRect l="8277" b="-1"/>
          <a:stretch/>
        </p:blipFill>
        <p:spPr bwMode="auto">
          <a:xfrm rot="10800000">
            <a:off x="87548" y="6541678"/>
            <a:ext cx="12013659" cy="324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41FE00A-949F-42DF-B747-E8A582DBE7C9}"/>
              </a:ext>
            </a:extLst>
          </p:cNvPr>
          <p:cNvSpPr txBox="1"/>
          <p:nvPr/>
        </p:nvSpPr>
        <p:spPr>
          <a:xfrm>
            <a:off x="3043766" y="6564621"/>
            <a:ext cx="6104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Department of Optometry,  Seoul National University of Science and Technology</a:t>
            </a:r>
            <a:endParaRPr lang="ko-KR" altLang="en-US" sz="1200" dirty="0">
              <a:solidFill>
                <a:schemeClr val="bg1"/>
              </a:solidFill>
              <a:latin typeface="Arial Rounded MT Bold" panose="020F07040305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슬라이드 번호 개체 틀 2">
            <a:extLst>
              <a:ext uri="{FF2B5EF4-FFF2-40B4-BE49-F238E27FC236}">
                <a16:creationId xmlns:a16="http://schemas.microsoft.com/office/drawing/2014/main" id="{738B93BB-132A-49E5-912D-0DF13B8B77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00204" y="5970214"/>
            <a:ext cx="2743200" cy="365125"/>
          </a:xfrm>
        </p:spPr>
        <p:txBody>
          <a:bodyPr/>
          <a:lstStyle/>
          <a:p>
            <a:fld id="{ED7FDA43-0FF3-4034-8EBA-0130E81F0890}" type="slidenum">
              <a:rPr lang="ko-KR" altLang="en-US" smtClean="0"/>
              <a:t>7</a:t>
            </a:fld>
            <a:endParaRPr lang="ko-KR" altLang="en-US" dirty="0"/>
          </a:p>
        </p:txBody>
      </p:sp>
      <p:sp>
        <p:nvSpPr>
          <p:cNvPr id="12" name="제목 3">
            <a:extLst>
              <a:ext uri="{FF2B5EF4-FFF2-40B4-BE49-F238E27FC236}">
                <a16:creationId xmlns:a16="http://schemas.microsoft.com/office/drawing/2014/main" id="{6B8E4BAA-125E-4AD7-B879-9A94C672F82C}"/>
              </a:ext>
            </a:extLst>
          </p:cNvPr>
          <p:cNvSpPr txBox="1">
            <a:spLocks/>
          </p:cNvSpPr>
          <p:nvPr/>
        </p:nvSpPr>
        <p:spPr>
          <a:xfrm>
            <a:off x="522892" y="447414"/>
            <a:ext cx="6282857" cy="46460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 sz="40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대상 및 방법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A8A1B5E-1D92-4377-AE86-B368681488FE}"/>
              </a:ext>
            </a:extLst>
          </p:cNvPr>
          <p:cNvSpPr txBox="1"/>
          <p:nvPr/>
        </p:nvSpPr>
        <p:spPr>
          <a:xfrm>
            <a:off x="1054052" y="1844564"/>
            <a:ext cx="22652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o-KR" altLang="en-US" sz="20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연구대상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6F95F15-CDEB-43F3-9BF8-6FE5331FE63B}"/>
              </a:ext>
            </a:extLst>
          </p:cNvPr>
          <p:cNvSpPr txBox="1"/>
          <p:nvPr/>
        </p:nvSpPr>
        <p:spPr>
          <a:xfrm>
            <a:off x="1054052" y="2231492"/>
            <a:ext cx="4669167" cy="874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lnSpc>
                <a:spcPct val="130000"/>
              </a:lnSpc>
              <a:defRPr>
                <a:latin typeface="나눔고딕" panose="020D0604000000000000" pitchFamily="50" charset="-127"/>
                <a:ea typeface="나눔고딕" panose="020D0604000000000000" pitchFamily="50" charset="-127"/>
              </a:defRPr>
            </a:lvl1pPr>
          </a:lstStyle>
          <a:p>
            <a:pPr>
              <a:lnSpc>
                <a:spcPct val="150000"/>
              </a:lnSpc>
            </a:pPr>
            <a:r>
              <a:rPr lang="ko-KR" altLang="en-US" dirty="0"/>
              <a:t>양안 교정시력이 </a:t>
            </a:r>
            <a:r>
              <a:rPr lang="en-US" altLang="ko-KR" dirty="0"/>
              <a:t>0.8 </a:t>
            </a:r>
            <a:r>
              <a:rPr lang="ko-KR" altLang="en-US" dirty="0"/>
              <a:t>이상인 </a:t>
            </a:r>
            <a:r>
              <a:rPr lang="en-US" altLang="ko-KR" dirty="0"/>
              <a:t>20</a:t>
            </a:r>
            <a:r>
              <a:rPr lang="ko-KR" altLang="en-US" dirty="0"/>
              <a:t>대 성인 </a:t>
            </a:r>
            <a:r>
              <a:rPr lang="en-US" altLang="ko-KR" dirty="0"/>
              <a:t>24</a:t>
            </a:r>
            <a:r>
              <a:rPr lang="ko-KR" altLang="en-US" dirty="0"/>
              <a:t>명</a:t>
            </a:r>
            <a:r>
              <a:rPr lang="en-US" altLang="ko-KR" dirty="0"/>
              <a:t>(</a:t>
            </a:r>
            <a:r>
              <a:rPr lang="ko-KR" altLang="en-US" dirty="0"/>
              <a:t>남</a:t>
            </a:r>
            <a:r>
              <a:rPr lang="en-US" altLang="ko-KR" dirty="0"/>
              <a:t>:11,</a:t>
            </a:r>
            <a:r>
              <a:rPr lang="ko-KR" altLang="en-US" dirty="0"/>
              <a:t> 여</a:t>
            </a:r>
            <a:r>
              <a:rPr lang="en-US" altLang="ko-KR" dirty="0"/>
              <a:t>:13</a:t>
            </a:r>
            <a:r>
              <a:rPr lang="ko-KR" altLang="en-US" dirty="0"/>
              <a:t> 평균연령 </a:t>
            </a:r>
            <a:r>
              <a:rPr lang="en-US" altLang="ko-KR" dirty="0"/>
              <a:t>22.92±1.84</a:t>
            </a:r>
            <a:r>
              <a:rPr lang="ko-KR" altLang="en-US" dirty="0"/>
              <a:t>세</a:t>
            </a:r>
            <a:r>
              <a:rPr lang="en-US" altLang="ko-KR" dirty="0"/>
              <a:t>)</a:t>
            </a:r>
            <a:endParaRPr lang="ko-KR" altLang="en-US" dirty="0"/>
          </a:p>
        </p:txBody>
      </p:sp>
      <p:sp>
        <p:nvSpPr>
          <p:cNvPr id="18" name="텍스트 개체 틀 3">
            <a:extLst>
              <a:ext uri="{FF2B5EF4-FFF2-40B4-BE49-F238E27FC236}">
                <a16:creationId xmlns:a16="http://schemas.microsoft.com/office/drawing/2014/main" id="{753395AB-CBAB-4BEA-8F2B-A11A75DB933C}"/>
              </a:ext>
            </a:extLst>
          </p:cNvPr>
          <p:cNvSpPr txBox="1">
            <a:spLocks/>
          </p:cNvSpPr>
          <p:nvPr/>
        </p:nvSpPr>
        <p:spPr>
          <a:xfrm>
            <a:off x="522892" y="1016230"/>
            <a:ext cx="9554558" cy="253374"/>
          </a:xfrm>
          <a:prstGeom prst="rect">
            <a:avLst/>
          </a:prstGeom>
        </p:spPr>
        <p:txBody>
          <a:bodyPr anchor="ctr"/>
          <a:lstStyle>
            <a:defPPr>
              <a:defRPr lang="ko-KR"/>
            </a:defPPr>
            <a:lvl1pPr inden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defRPr>
            </a:lvl1pPr>
            <a:lvl2pPr marL="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</a:defRPr>
            </a:lvl2pPr>
            <a:lvl3pPr marL="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</a:defRPr>
            </a:lvl3pPr>
            <a:lvl4pPr marL="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</a:defRPr>
            </a:lvl4pPr>
            <a:lvl5pPr marL="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ko-KR" altLang="en-US" dirty="0"/>
              <a:t>시각매체의 </a:t>
            </a:r>
            <a:r>
              <a:rPr lang="ko-KR" altLang="en-US" dirty="0" err="1"/>
              <a:t>휘도조건이</a:t>
            </a:r>
            <a:r>
              <a:rPr lang="ko-KR" altLang="en-US" dirty="0"/>
              <a:t> 조절자극에 의한 양안시기능에 미치는 영향</a:t>
            </a:r>
          </a:p>
        </p:txBody>
      </p:sp>
    </p:spTree>
    <p:extLst>
      <p:ext uri="{BB962C8B-B14F-4D97-AF65-F5344CB8AC3E}">
        <p14:creationId xmlns:p14="http://schemas.microsoft.com/office/powerpoint/2010/main" val="8012984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9" name="Oval 38"/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563" name="Oval 38"/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564" name="Oval 39"/>
          <p:cNvSpPr>
            <a:spLocks noChangeArrowheads="1"/>
          </p:cNvSpPr>
          <p:nvPr/>
        </p:nvSpPr>
        <p:spPr bwMode="auto">
          <a:xfrm>
            <a:off x="6591301" y="946152"/>
            <a:ext cx="133350" cy="144463"/>
          </a:xfrm>
          <a:prstGeom prst="ellipse">
            <a:avLst/>
          </a:prstGeom>
          <a:solidFill>
            <a:schemeClr val="bg2">
              <a:alpha val="1019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5378" name="Rectangle 18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55" name="Rectangle 19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39" name="AutoShape 9"/>
          <p:cNvSpPr>
            <a:spLocks noChangeArrowheads="1"/>
          </p:cNvSpPr>
          <p:nvPr/>
        </p:nvSpPr>
        <p:spPr bwMode="auto">
          <a:xfrm>
            <a:off x="87549" y="151166"/>
            <a:ext cx="12013660" cy="6302170"/>
          </a:xfrm>
          <a:prstGeom prst="roundRect">
            <a:avLst>
              <a:gd name="adj" fmla="val 1160"/>
            </a:avLst>
          </a:prstGeom>
          <a:noFill/>
          <a:ln w="38100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21" name="Picture 2" descr="C:\Documents and Settings\Administrator\바탕 화면\Untitled-1.jpg"/>
          <p:cNvPicPr>
            <a:picLocks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0000"/>
                    </a14:imgEffect>
                    <a14:imgEffect>
                      <a14:colorTemperature colorTemp="5800"/>
                    </a14:imgEffect>
                    <a14:imgEffect>
                      <a14:saturation sat="70000"/>
                    </a14:imgEffect>
                    <a14:imgEffect>
                      <a14:brightnessContrast bright="-40000"/>
                    </a14:imgEffect>
                  </a14:imgLayer>
                </a14:imgProps>
              </a:ext>
            </a:extLst>
          </a:blip>
          <a:srcRect l="8277" b="-1"/>
          <a:stretch/>
        </p:blipFill>
        <p:spPr bwMode="auto">
          <a:xfrm rot="10800000">
            <a:off x="87548" y="6541678"/>
            <a:ext cx="12013659" cy="324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41FE00A-949F-42DF-B747-E8A582DBE7C9}"/>
              </a:ext>
            </a:extLst>
          </p:cNvPr>
          <p:cNvSpPr txBox="1"/>
          <p:nvPr/>
        </p:nvSpPr>
        <p:spPr>
          <a:xfrm>
            <a:off x="3043766" y="6564621"/>
            <a:ext cx="6104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Department of Optometry,  Seoul National University of Science and Technology</a:t>
            </a:r>
            <a:endParaRPr lang="ko-KR" altLang="en-US" sz="1200" dirty="0">
              <a:solidFill>
                <a:schemeClr val="bg1"/>
              </a:solidFill>
              <a:latin typeface="Arial Rounded MT Bold" panose="020F07040305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슬라이드 번호 개체 틀 2">
            <a:extLst>
              <a:ext uri="{FF2B5EF4-FFF2-40B4-BE49-F238E27FC236}">
                <a16:creationId xmlns:a16="http://schemas.microsoft.com/office/drawing/2014/main" id="{738B93BB-132A-49E5-912D-0DF13B8B77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00204" y="5970214"/>
            <a:ext cx="2743200" cy="365125"/>
          </a:xfrm>
        </p:spPr>
        <p:txBody>
          <a:bodyPr/>
          <a:lstStyle/>
          <a:p>
            <a:fld id="{ED7FDA43-0FF3-4034-8EBA-0130E81F0890}" type="slidenum">
              <a:rPr lang="ko-KR" altLang="en-US" smtClean="0"/>
              <a:t>8</a:t>
            </a:fld>
            <a:endParaRPr lang="ko-KR" altLang="en-US" dirty="0"/>
          </a:p>
        </p:txBody>
      </p:sp>
      <p:sp>
        <p:nvSpPr>
          <p:cNvPr id="12" name="제목 3">
            <a:extLst>
              <a:ext uri="{FF2B5EF4-FFF2-40B4-BE49-F238E27FC236}">
                <a16:creationId xmlns:a16="http://schemas.microsoft.com/office/drawing/2014/main" id="{842514F3-F9A3-4F64-8AF3-7371240ED85C}"/>
              </a:ext>
            </a:extLst>
          </p:cNvPr>
          <p:cNvSpPr txBox="1">
            <a:spLocks/>
          </p:cNvSpPr>
          <p:nvPr/>
        </p:nvSpPr>
        <p:spPr>
          <a:xfrm>
            <a:off x="522892" y="447414"/>
            <a:ext cx="6282857" cy="46460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 sz="40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대상 및 방법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84DBDFD-F88E-48BC-89A9-44082A53FB40}"/>
              </a:ext>
            </a:extLst>
          </p:cNvPr>
          <p:cNvSpPr txBox="1"/>
          <p:nvPr/>
        </p:nvSpPr>
        <p:spPr>
          <a:xfrm>
            <a:off x="1062561" y="1888894"/>
            <a:ext cx="22652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o-KR" altLang="en-US" sz="20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실험방법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BED7F60-6682-4791-A501-825EF5EB5222}"/>
              </a:ext>
            </a:extLst>
          </p:cNvPr>
          <p:cNvSpPr txBox="1"/>
          <p:nvPr/>
        </p:nvSpPr>
        <p:spPr>
          <a:xfrm>
            <a:off x="1062561" y="2492798"/>
            <a:ext cx="5411508" cy="1618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285750" indent="-285750">
              <a:lnSpc>
                <a:spcPct val="200000"/>
              </a:lnSpc>
              <a:buBlip>
                <a:blip r:embed="rId5"/>
              </a:buBlip>
              <a:defRPr>
                <a:latin typeface="나눔고딕" panose="020D0604000000000000" pitchFamily="50" charset="-127"/>
                <a:ea typeface="나눔고딕" panose="020D0604000000000000" pitchFamily="50" charset="-127"/>
              </a:defRPr>
            </a:lvl1pPr>
          </a:lstStyle>
          <a:p>
            <a:pPr>
              <a:buFont typeface="Arial" panose="020B0604020202020204" pitchFamily="34" charset="0"/>
              <a:buChar char="•"/>
            </a:pPr>
            <a:r>
              <a:rPr lang="ko-KR" altLang="en-US" dirty="0"/>
              <a:t>콘택트렌즈를 통한 </a:t>
            </a:r>
            <a:r>
              <a:rPr lang="ko-KR" altLang="en-US" dirty="0" err="1"/>
              <a:t>원용완전교정</a:t>
            </a:r>
            <a:r>
              <a:rPr lang="ko-KR" altLang="en-US" dirty="0"/>
              <a:t> 진행</a:t>
            </a:r>
            <a:endParaRPr lang="en-US" altLang="ko-KR" dirty="0"/>
          </a:p>
          <a:p>
            <a:pPr>
              <a:buFont typeface="Arial" panose="020B0604020202020204" pitchFamily="34" charset="0"/>
              <a:buChar char="•"/>
            </a:pPr>
            <a:r>
              <a:rPr lang="ko-KR" altLang="en-US" dirty="0"/>
              <a:t>각각의 조건에서 동일한 영상 </a:t>
            </a:r>
            <a:r>
              <a:rPr lang="en-US" altLang="ko-KR" dirty="0"/>
              <a:t>15</a:t>
            </a:r>
            <a:r>
              <a:rPr lang="ko-KR" altLang="en-US" dirty="0"/>
              <a:t>분 시청</a:t>
            </a:r>
            <a:br>
              <a:rPr lang="en-US" altLang="ko-KR" dirty="0"/>
            </a:br>
            <a:r>
              <a:rPr lang="en-US" altLang="ko-KR" sz="1600" dirty="0">
                <a:solidFill>
                  <a:srgbClr val="C00000"/>
                </a:solidFill>
              </a:rPr>
              <a:t>※ </a:t>
            </a:r>
            <a:r>
              <a:rPr lang="ko-KR" altLang="en-US" sz="1600" dirty="0">
                <a:solidFill>
                  <a:srgbClr val="C00000"/>
                </a:solidFill>
              </a:rPr>
              <a:t>영상의 </a:t>
            </a:r>
            <a:r>
              <a:rPr lang="ko-KR" altLang="en-US" sz="1600" dirty="0" err="1">
                <a:solidFill>
                  <a:srgbClr val="C00000"/>
                </a:solidFill>
              </a:rPr>
              <a:t>휘도와</a:t>
            </a:r>
            <a:r>
              <a:rPr lang="ko-KR" altLang="en-US" sz="1600" dirty="0">
                <a:solidFill>
                  <a:srgbClr val="C00000"/>
                </a:solidFill>
              </a:rPr>
              <a:t> </a:t>
            </a:r>
            <a:r>
              <a:rPr lang="ko-KR" altLang="en-US" sz="1600" dirty="0" err="1">
                <a:solidFill>
                  <a:srgbClr val="C00000"/>
                </a:solidFill>
              </a:rPr>
              <a:t>근업거리는</a:t>
            </a:r>
            <a:r>
              <a:rPr lang="ko-KR" altLang="en-US" sz="1600" dirty="0">
                <a:solidFill>
                  <a:srgbClr val="C00000"/>
                </a:solidFill>
              </a:rPr>
              <a:t> 무작위로 선정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8248CE8-052A-41FF-9729-A7A222396DDB}"/>
              </a:ext>
            </a:extLst>
          </p:cNvPr>
          <p:cNvSpPr txBox="1"/>
          <p:nvPr/>
        </p:nvSpPr>
        <p:spPr>
          <a:xfrm>
            <a:off x="6998557" y="2347659"/>
            <a:ext cx="2255514" cy="29523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lnSpc>
                <a:spcPct val="130000"/>
              </a:lnSpc>
              <a:defRPr sz="140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Light" panose="02020603020101020101" pitchFamily="18" charset="-127"/>
                <a:ea typeface="아리따-돋움(TTF)-Light" panose="02020603020101020101" pitchFamily="18" charset="-127"/>
              </a:defRPr>
            </a:lvl1pPr>
          </a:lstStyle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8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최대조절력</a:t>
            </a:r>
            <a:endParaRPr lang="en-US" altLang="ko-KR" sz="1800" dirty="0">
              <a:solidFill>
                <a:schemeClr val="tx2">
                  <a:lumMod val="60000"/>
                  <a:lumOff val="40000"/>
                </a:schemeClr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8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조절래그</a:t>
            </a:r>
            <a:endParaRPr lang="en-US" altLang="ko-KR" sz="1800" dirty="0">
              <a:solidFill>
                <a:schemeClr val="tx2">
                  <a:lumMod val="60000"/>
                  <a:lumOff val="40000"/>
                </a:schemeClr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근거리사위도</a:t>
            </a:r>
            <a:endParaRPr lang="en-US" altLang="ko-KR" sz="1800" dirty="0">
              <a:solidFill>
                <a:schemeClr val="tx2">
                  <a:lumMod val="60000"/>
                  <a:lumOff val="40000"/>
                </a:schemeClr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계산</a:t>
            </a:r>
            <a:r>
              <a:rPr lang="en-US" altLang="ko-KR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AC/A</a:t>
            </a:r>
            <a:r>
              <a:rPr lang="ko-KR" altLang="en-US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비</a:t>
            </a:r>
            <a:endParaRPr lang="en-US" altLang="ko-KR" sz="1800" dirty="0">
              <a:solidFill>
                <a:schemeClr val="tx2">
                  <a:lumMod val="60000"/>
                  <a:lumOff val="40000"/>
                </a:schemeClr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조절용이성</a:t>
            </a:r>
            <a:endParaRPr lang="en-US" altLang="ko-KR" sz="1800" dirty="0">
              <a:solidFill>
                <a:schemeClr val="tx2">
                  <a:lumMod val="60000"/>
                  <a:lumOff val="40000"/>
                </a:schemeClr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800" dirty="0">
                <a:solidFill>
                  <a:schemeClr val="accent1">
                    <a:lumMod val="50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대비시력</a:t>
            </a:r>
            <a:endParaRPr lang="en-US" altLang="ko-KR" sz="1800" dirty="0">
              <a:solidFill>
                <a:schemeClr val="accent1">
                  <a:lumMod val="50000"/>
                </a:schemeClr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800" dirty="0">
                <a:solidFill>
                  <a:schemeClr val="accent1">
                    <a:lumMod val="50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근거리시력</a:t>
            </a:r>
            <a:endParaRPr lang="en-US" altLang="ko-KR" sz="1800" dirty="0">
              <a:solidFill>
                <a:schemeClr val="accent1">
                  <a:lumMod val="50000"/>
                </a:schemeClr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E92BF90-A4B2-4251-BFA9-F4ED6BA91FB5}"/>
              </a:ext>
            </a:extLst>
          </p:cNvPr>
          <p:cNvSpPr txBox="1"/>
          <p:nvPr/>
        </p:nvSpPr>
        <p:spPr>
          <a:xfrm>
            <a:off x="6988800" y="1895079"/>
            <a:ext cx="22652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o-KR" altLang="en-US" sz="20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검사항목</a:t>
            </a:r>
          </a:p>
        </p:txBody>
      </p:sp>
      <p:sp>
        <p:nvSpPr>
          <p:cNvPr id="18" name="텍스트 개체 틀 3">
            <a:extLst>
              <a:ext uri="{FF2B5EF4-FFF2-40B4-BE49-F238E27FC236}">
                <a16:creationId xmlns:a16="http://schemas.microsoft.com/office/drawing/2014/main" id="{7B6D95FB-4FA1-48D0-A3F0-75669800AE40}"/>
              </a:ext>
            </a:extLst>
          </p:cNvPr>
          <p:cNvSpPr txBox="1">
            <a:spLocks/>
          </p:cNvSpPr>
          <p:nvPr/>
        </p:nvSpPr>
        <p:spPr>
          <a:xfrm>
            <a:off x="522892" y="1016230"/>
            <a:ext cx="9554558" cy="253374"/>
          </a:xfrm>
          <a:prstGeom prst="rect">
            <a:avLst/>
          </a:prstGeom>
        </p:spPr>
        <p:txBody>
          <a:bodyPr anchor="ctr"/>
          <a:lstStyle>
            <a:defPPr>
              <a:defRPr lang="ko-KR"/>
            </a:defPPr>
            <a:lvl1pPr inden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defRPr>
            </a:lvl1pPr>
            <a:lvl2pPr marL="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</a:defRPr>
            </a:lvl2pPr>
            <a:lvl3pPr marL="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</a:defRPr>
            </a:lvl3pPr>
            <a:lvl4pPr marL="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</a:defRPr>
            </a:lvl4pPr>
            <a:lvl5pPr marL="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ko-KR" altLang="en-US" dirty="0"/>
              <a:t>시각매체의 </a:t>
            </a:r>
            <a:r>
              <a:rPr lang="ko-KR" altLang="en-US" dirty="0" err="1"/>
              <a:t>휘도조건이</a:t>
            </a:r>
            <a:r>
              <a:rPr lang="ko-KR" altLang="en-US" dirty="0"/>
              <a:t> 조절자극에 의한 양안시기능에 미치는 영향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D4A755F-15BB-47BE-ACAA-815B1F804F17}"/>
              </a:ext>
            </a:extLst>
          </p:cNvPr>
          <p:cNvSpPr txBox="1"/>
          <p:nvPr/>
        </p:nvSpPr>
        <p:spPr>
          <a:xfrm>
            <a:off x="1616366" y="4333184"/>
            <a:ext cx="3438789" cy="100171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algn="ctr">
              <a:defRPr>
                <a:latin typeface="나눔스퀘어_ac Bold" panose="020B0600000101010101" pitchFamily="50" charset="-127"/>
                <a:ea typeface="나눔스퀘어_ac Bold" panose="020B0600000101010101" pitchFamily="50" charset="-127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>
              <a:lnSpc>
                <a:spcPct val="150000"/>
              </a:lnSpc>
            </a:pPr>
            <a:endParaRPr lang="ko-KR" altLang="en-US" sz="1600" dirty="0">
              <a:solidFill>
                <a:schemeClr val="tx1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42FF530-0F48-49C5-B9BD-418B0FF92553}"/>
              </a:ext>
            </a:extLst>
          </p:cNvPr>
          <p:cNvSpPr txBox="1"/>
          <p:nvPr/>
        </p:nvSpPr>
        <p:spPr>
          <a:xfrm>
            <a:off x="1708732" y="4348368"/>
            <a:ext cx="3346423" cy="8894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200000"/>
              </a:lnSpc>
            </a:pPr>
            <a:r>
              <a:rPr lang="ko-KR" altLang="en-US" sz="1400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근업거리</a:t>
            </a: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: 33 cm, 50 cm</a:t>
            </a:r>
          </a:p>
          <a:p>
            <a:pPr algn="l">
              <a:lnSpc>
                <a:spcPct val="200000"/>
              </a:lnSpc>
            </a:pPr>
            <a:r>
              <a:rPr lang="ko-KR" altLang="en-US" sz="1400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휘도조건</a:t>
            </a: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: 1.133 cd/m</a:t>
            </a:r>
            <a:r>
              <a:rPr lang="en-US" altLang="ko-KR" sz="1400" baseline="300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2</a:t>
            </a: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, 374.45 cd/m</a:t>
            </a:r>
            <a:r>
              <a:rPr lang="en-US" altLang="ko-KR" sz="1400" baseline="300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2</a:t>
            </a:r>
            <a:endParaRPr lang="ko-KR" altLang="en-US" sz="1400" baseline="300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310513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9" name="Oval 38"/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563" name="Oval 38"/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564" name="Oval 39"/>
          <p:cNvSpPr>
            <a:spLocks noChangeArrowheads="1"/>
          </p:cNvSpPr>
          <p:nvPr/>
        </p:nvSpPr>
        <p:spPr bwMode="auto">
          <a:xfrm>
            <a:off x="6591301" y="946152"/>
            <a:ext cx="133350" cy="144463"/>
          </a:xfrm>
          <a:prstGeom prst="ellipse">
            <a:avLst/>
          </a:prstGeom>
          <a:solidFill>
            <a:schemeClr val="bg2">
              <a:alpha val="1019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5378" name="Rectangle 18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55" name="Rectangle 19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39" name="AutoShape 9"/>
          <p:cNvSpPr>
            <a:spLocks noChangeArrowheads="1"/>
          </p:cNvSpPr>
          <p:nvPr/>
        </p:nvSpPr>
        <p:spPr bwMode="auto">
          <a:xfrm>
            <a:off x="87549" y="151166"/>
            <a:ext cx="12013660" cy="6302170"/>
          </a:xfrm>
          <a:prstGeom prst="roundRect">
            <a:avLst>
              <a:gd name="adj" fmla="val 1160"/>
            </a:avLst>
          </a:prstGeom>
          <a:noFill/>
          <a:ln w="38100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21" name="Picture 2" descr="C:\Documents and Settings\Administrator\바탕 화면\Untitled-1.jpg"/>
          <p:cNvPicPr>
            <a:picLocks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0000"/>
                    </a14:imgEffect>
                    <a14:imgEffect>
                      <a14:colorTemperature colorTemp="5800"/>
                    </a14:imgEffect>
                    <a14:imgEffect>
                      <a14:saturation sat="70000"/>
                    </a14:imgEffect>
                    <a14:imgEffect>
                      <a14:brightnessContrast bright="-40000"/>
                    </a14:imgEffect>
                  </a14:imgLayer>
                </a14:imgProps>
              </a:ext>
            </a:extLst>
          </a:blip>
          <a:srcRect l="8277" b="-1"/>
          <a:stretch/>
        </p:blipFill>
        <p:spPr bwMode="auto">
          <a:xfrm rot="10800000">
            <a:off x="87548" y="6541678"/>
            <a:ext cx="12013659" cy="324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41FE00A-949F-42DF-B747-E8A582DBE7C9}"/>
              </a:ext>
            </a:extLst>
          </p:cNvPr>
          <p:cNvSpPr txBox="1"/>
          <p:nvPr/>
        </p:nvSpPr>
        <p:spPr>
          <a:xfrm>
            <a:off x="3043766" y="6564621"/>
            <a:ext cx="6104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Department of Optometry,  Seoul National University of Science and Technology</a:t>
            </a:r>
            <a:endParaRPr lang="ko-KR" altLang="en-US" sz="1200" dirty="0">
              <a:solidFill>
                <a:schemeClr val="bg1"/>
              </a:solidFill>
              <a:latin typeface="Arial Rounded MT Bold" panose="020F07040305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슬라이드 번호 개체 틀 2">
            <a:extLst>
              <a:ext uri="{FF2B5EF4-FFF2-40B4-BE49-F238E27FC236}">
                <a16:creationId xmlns:a16="http://schemas.microsoft.com/office/drawing/2014/main" id="{738B93BB-132A-49E5-912D-0DF13B8B77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00204" y="5970214"/>
            <a:ext cx="2743200" cy="365125"/>
          </a:xfrm>
        </p:spPr>
        <p:txBody>
          <a:bodyPr/>
          <a:lstStyle/>
          <a:p>
            <a:fld id="{ED7FDA43-0FF3-4034-8EBA-0130E81F0890}" type="slidenum">
              <a:rPr lang="ko-KR" altLang="en-US" smtClean="0"/>
              <a:t>9</a:t>
            </a:fld>
            <a:endParaRPr lang="ko-KR" altLang="en-US" dirty="0"/>
          </a:p>
        </p:txBody>
      </p:sp>
      <p:sp>
        <p:nvSpPr>
          <p:cNvPr id="12" name="제목 3">
            <a:extLst>
              <a:ext uri="{FF2B5EF4-FFF2-40B4-BE49-F238E27FC236}">
                <a16:creationId xmlns:a16="http://schemas.microsoft.com/office/drawing/2014/main" id="{278CBC6E-B1AB-4718-AC32-C89834C25EDD}"/>
              </a:ext>
            </a:extLst>
          </p:cNvPr>
          <p:cNvSpPr txBox="1">
            <a:spLocks/>
          </p:cNvSpPr>
          <p:nvPr/>
        </p:nvSpPr>
        <p:spPr>
          <a:xfrm>
            <a:off x="522892" y="447414"/>
            <a:ext cx="6282857" cy="46460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 sz="40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대상 및 방법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CAD42E8-1339-4BEF-91EE-A7D2261CC4E5}"/>
              </a:ext>
            </a:extLst>
          </p:cNvPr>
          <p:cNvSpPr txBox="1"/>
          <p:nvPr/>
        </p:nvSpPr>
        <p:spPr>
          <a:xfrm>
            <a:off x="1062561" y="1887443"/>
            <a:ext cx="22652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algn="just">
              <a:defRPr b="1">
                <a:latin typeface="아리따-돋움(TTF)-SemiBold" panose="02020603020101020101" pitchFamily="18" charset="-127"/>
                <a:ea typeface="아리따-돋움(TTF)-SemiBold" panose="02020603020101020101" pitchFamily="18" charset="-127"/>
              </a:defRPr>
            </a:lvl1pPr>
          </a:lstStyle>
          <a:p>
            <a:r>
              <a:rPr lang="ko-KR" altLang="en-US" sz="20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통계처리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87A23CF-957E-4E85-AA01-CD5D90CFA09A}"/>
              </a:ext>
            </a:extLst>
          </p:cNvPr>
          <p:cNvSpPr txBox="1"/>
          <p:nvPr/>
        </p:nvSpPr>
        <p:spPr>
          <a:xfrm>
            <a:off x="1258489" y="2542765"/>
            <a:ext cx="4138684" cy="12903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lnSpc>
                <a:spcPct val="130000"/>
              </a:lnSpc>
              <a:defRPr sz="140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Light" panose="02020603020101020101" pitchFamily="18" charset="-127"/>
                <a:ea typeface="아리따-돋움(TTF)-Light" panose="02020603020101020101" pitchFamily="18" charset="-127"/>
              </a:defRPr>
            </a:lvl1pPr>
          </a:lstStyle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나눔고딕" panose="020D0604000000000000" pitchFamily="50" charset="-127"/>
                <a:ea typeface="나눔고딕" panose="020D0604000000000000" pitchFamily="50" charset="-127"/>
              </a:rPr>
              <a:t>반복측정 분산분석</a:t>
            </a:r>
            <a:endParaRPr lang="en-US" altLang="ko-KR" sz="1800" dirty="0">
              <a:solidFill>
                <a:schemeClr val="tx1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1800" kern="0" spc="0" dirty="0">
                <a:solidFill>
                  <a:srgbClr val="000000"/>
                </a:solidFill>
                <a:effectLst/>
                <a:latin typeface="나눔고딕" panose="020D0604000000000000" pitchFamily="50" charset="-127"/>
                <a:ea typeface="나눔고딕" panose="020D0604000000000000" pitchFamily="50" charset="-127"/>
              </a:rPr>
              <a:t>Bonferroni’ s method</a:t>
            </a:r>
            <a:endParaRPr lang="en-US" altLang="ko-KR" sz="1800" kern="100" spc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1800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p&lt;0.05</a:t>
            </a:r>
            <a:endParaRPr lang="ko-KR" altLang="en-US" sz="1800" dirty="0">
              <a:solidFill>
                <a:schemeClr val="tx1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6" name="텍스트 개체 틀 3">
            <a:extLst>
              <a:ext uri="{FF2B5EF4-FFF2-40B4-BE49-F238E27FC236}">
                <a16:creationId xmlns:a16="http://schemas.microsoft.com/office/drawing/2014/main" id="{20685A9E-BD46-45AA-8181-AC654D55F4F9}"/>
              </a:ext>
            </a:extLst>
          </p:cNvPr>
          <p:cNvSpPr txBox="1">
            <a:spLocks/>
          </p:cNvSpPr>
          <p:nvPr/>
        </p:nvSpPr>
        <p:spPr>
          <a:xfrm>
            <a:off x="522892" y="1016230"/>
            <a:ext cx="9554558" cy="253374"/>
          </a:xfrm>
          <a:prstGeom prst="rect">
            <a:avLst/>
          </a:prstGeom>
        </p:spPr>
        <p:txBody>
          <a:bodyPr anchor="ctr"/>
          <a:lstStyle>
            <a:defPPr>
              <a:defRPr lang="ko-KR"/>
            </a:defPPr>
            <a:lvl1pPr inden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defRPr>
            </a:lvl1pPr>
            <a:lvl2pPr marL="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</a:defRPr>
            </a:lvl2pPr>
            <a:lvl3pPr marL="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</a:defRPr>
            </a:lvl3pPr>
            <a:lvl4pPr marL="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</a:defRPr>
            </a:lvl4pPr>
            <a:lvl5pPr marL="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ko-KR" altLang="en-US" dirty="0"/>
              <a:t>시각매체의 </a:t>
            </a:r>
            <a:r>
              <a:rPr lang="ko-KR" altLang="en-US" dirty="0" err="1"/>
              <a:t>휘도조건이</a:t>
            </a:r>
            <a:r>
              <a:rPr lang="ko-KR" altLang="en-US" dirty="0"/>
              <a:t> 조절자극에 의한 양안시기능에 미치는 영향</a:t>
            </a:r>
          </a:p>
        </p:txBody>
      </p:sp>
    </p:spTree>
    <p:extLst>
      <p:ext uri="{BB962C8B-B14F-4D97-AF65-F5344CB8AC3E}">
        <p14:creationId xmlns:p14="http://schemas.microsoft.com/office/powerpoint/2010/main" val="971878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19050">
          <a:solidFill>
            <a:schemeClr val="tx1">
              <a:lumMod val="50000"/>
              <a:lumOff val="50000"/>
            </a:schemeClr>
          </a:solidFill>
        </a:ln>
      </a:spPr>
      <a:bodyPr rtlCol="0" anchor="ctr"/>
      <a:lstStyle>
        <a:defPPr algn="ctr">
          <a:defRPr dirty="0">
            <a:solidFill>
              <a:schemeClr val="tx1"/>
            </a:solidFill>
            <a:latin typeface="나눔스퀘어_ac Bold" panose="020B0600000101010101" pitchFamily="50" charset="-127"/>
            <a:ea typeface="나눔스퀘어_ac Bold" panose="020B0600000101010101" pitchFamily="50" charset="-127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8178</TotalTime>
  <Words>1173</Words>
  <Application>Microsoft Office PowerPoint</Application>
  <PresentationFormat>와이드스크린</PresentationFormat>
  <Paragraphs>198</Paragraphs>
  <Slides>19</Slides>
  <Notes>19</Notes>
  <HiddenSlides>0</HiddenSlides>
  <MMClips>0</MMClips>
  <ScaleCrop>false</ScaleCrop>
  <HeadingPairs>
    <vt:vector size="6" baseType="variant">
      <vt:variant>
        <vt:lpstr>사용한 글꼴</vt:lpstr>
      </vt:variant>
      <vt:variant>
        <vt:i4>11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19</vt:i4>
      </vt:variant>
    </vt:vector>
  </HeadingPairs>
  <TitlesOfParts>
    <vt:vector size="31" baseType="lpstr">
      <vt:lpstr>나눔고딕</vt:lpstr>
      <vt:lpstr>맑은 고딕</vt:lpstr>
      <vt:lpstr>나눔스퀘어_ac Bold</vt:lpstr>
      <vt:lpstr>맑은 고딕</vt:lpstr>
      <vt:lpstr>나눔스퀘어_ac</vt:lpstr>
      <vt:lpstr>Arial</vt:lpstr>
      <vt:lpstr>굴림</vt:lpstr>
      <vt:lpstr>Arial Rounded MT Bold</vt:lpstr>
      <vt:lpstr>나눔바른고딕</vt:lpstr>
      <vt:lpstr>Wingdings</vt:lpstr>
      <vt:lpstr>Calibri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동공크기가 멀티포컬콘택트렌즈 착용 시 시력 및 시기능에 미치는 영향</dc:title>
  <dc:creator>홍소희</dc:creator>
  <cp:lastModifiedBy>서민경</cp:lastModifiedBy>
  <cp:revision>93</cp:revision>
  <cp:lastPrinted>2021-12-01T01:49:07Z</cp:lastPrinted>
  <dcterms:created xsi:type="dcterms:W3CDTF">2018-09-05T07:05:00Z</dcterms:created>
  <dcterms:modified xsi:type="dcterms:W3CDTF">2021-12-02T06:22:56Z</dcterms:modified>
</cp:coreProperties>
</file>