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4D"/>
    <a:srgbClr val="002E58"/>
    <a:srgbClr val="406992"/>
    <a:srgbClr val="2F4D6B"/>
    <a:srgbClr val="6C6254"/>
    <a:srgbClr val="FFC100"/>
    <a:srgbClr val="13204E"/>
    <a:srgbClr val="F66A00"/>
    <a:srgbClr val="F4FFF5"/>
    <a:srgbClr val="0923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11427B-3ED4-4D06-8CA3-0F5CC375E946}" v="126" dt="2021-12-01T07:39:27.149"/>
    <p1510:client id="{6A928946-EB3A-4EA4-A63F-57A2CFF7EA6C}" v="1" dt="2021-12-01T01:38:01.4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7" autoAdjust="0"/>
    <p:restoredTop sz="94589"/>
  </p:normalViewPr>
  <p:slideViewPr>
    <p:cSldViewPr>
      <p:cViewPr varScale="1">
        <p:scale>
          <a:sx n="22" d="100"/>
          <a:sy n="22" d="100"/>
        </p:scale>
        <p:origin x="3606" y="132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t opto" userId="f61556dfed665a25" providerId="LiveId" clId="{0111427B-3ED4-4D06-8CA3-0F5CC375E946}"/>
    <pc:docChg chg="undo custSel addSld delSld modSld">
      <pc:chgData name="Hit opto" userId="f61556dfed665a25" providerId="LiveId" clId="{0111427B-3ED4-4D06-8CA3-0F5CC375E946}" dt="2021-12-01T08:01:35.249" v="2574" actId="6549"/>
      <pc:docMkLst>
        <pc:docMk/>
      </pc:docMkLst>
      <pc:sldChg chg="modSp del mod">
        <pc:chgData name="Hit opto" userId="f61556dfed665a25" providerId="LiveId" clId="{0111427B-3ED4-4D06-8CA3-0F5CC375E946}" dt="2021-12-01T07:41:12.313" v="2550" actId="47"/>
        <pc:sldMkLst>
          <pc:docMk/>
          <pc:sldMk cId="650194963" sldId="259"/>
        </pc:sldMkLst>
        <pc:spChg chg="mod">
          <ac:chgData name="Hit opto" userId="f61556dfed665a25" providerId="LiveId" clId="{0111427B-3ED4-4D06-8CA3-0F5CC375E946}" dt="2021-12-01T01:44:33.613" v="38" actId="207"/>
          <ac:spMkLst>
            <pc:docMk/>
            <pc:sldMk cId="650194963" sldId="259"/>
            <ac:spMk id="23" creationId="{DC43E8A6-FC15-A040-B000-02E6EC0C6074}"/>
          </ac:spMkLst>
        </pc:spChg>
      </pc:sldChg>
      <pc:sldChg chg="modSp del mod">
        <pc:chgData name="Hit opto" userId="f61556dfed665a25" providerId="LiveId" clId="{0111427B-3ED4-4D06-8CA3-0F5CC375E946}" dt="2021-12-01T07:41:11.409" v="2549" actId="47"/>
        <pc:sldMkLst>
          <pc:docMk/>
          <pc:sldMk cId="902048453" sldId="262"/>
        </pc:sldMkLst>
        <pc:spChg chg="mod">
          <ac:chgData name="Hit opto" userId="f61556dfed665a25" providerId="LiveId" clId="{0111427B-3ED4-4D06-8CA3-0F5CC375E946}" dt="2021-12-01T01:43:57.999" v="33" actId="207"/>
          <ac:spMkLst>
            <pc:docMk/>
            <pc:sldMk cId="902048453" sldId="262"/>
            <ac:spMk id="153" creationId="{00000000-0000-0000-0000-000000000000}"/>
          </ac:spMkLst>
        </pc:spChg>
      </pc:sldChg>
      <pc:sldChg chg="del">
        <pc:chgData name="Hit opto" userId="f61556dfed665a25" providerId="LiveId" clId="{0111427B-3ED4-4D06-8CA3-0F5CC375E946}" dt="2021-12-01T07:41:09.751" v="2547" actId="47"/>
        <pc:sldMkLst>
          <pc:docMk/>
          <pc:sldMk cId="706235333" sldId="267"/>
        </pc:sldMkLst>
      </pc:sldChg>
      <pc:sldChg chg="modSp del mod">
        <pc:chgData name="Hit opto" userId="f61556dfed665a25" providerId="LiveId" clId="{0111427B-3ED4-4D06-8CA3-0F5CC375E946}" dt="2021-12-01T07:41:10.595" v="2548" actId="47"/>
        <pc:sldMkLst>
          <pc:docMk/>
          <pc:sldMk cId="2261274328" sldId="268"/>
        </pc:sldMkLst>
        <pc:spChg chg="mod">
          <ac:chgData name="Hit opto" userId="f61556dfed665a25" providerId="LiveId" clId="{0111427B-3ED4-4D06-8CA3-0F5CC375E946}" dt="2021-12-01T01:40:52.595" v="0" actId="207"/>
          <ac:spMkLst>
            <pc:docMk/>
            <pc:sldMk cId="2261274328" sldId="268"/>
            <ac:spMk id="24" creationId="{FB098D9D-788C-A343-9D1C-DF1A1EF82297}"/>
          </ac:spMkLst>
        </pc:spChg>
      </pc:sldChg>
      <pc:sldChg chg="addSp delSp modSp del mod">
        <pc:chgData name="Hit opto" userId="f61556dfed665a25" providerId="LiveId" clId="{0111427B-3ED4-4D06-8CA3-0F5CC375E946}" dt="2021-12-01T07:41:08.755" v="2546" actId="47"/>
        <pc:sldMkLst>
          <pc:docMk/>
          <pc:sldMk cId="606265648" sldId="269"/>
        </pc:sldMkLst>
        <pc:spChg chg="add mod">
          <ac:chgData name="Hit opto" userId="f61556dfed665a25" providerId="LiveId" clId="{0111427B-3ED4-4D06-8CA3-0F5CC375E946}" dt="2021-12-01T02:11:57.442" v="573" actId="1035"/>
          <ac:spMkLst>
            <pc:docMk/>
            <pc:sldMk cId="606265648" sldId="269"/>
            <ac:spMk id="9" creationId="{63B86605-6D4B-46CE-85B5-D5018A611B5D}"/>
          </ac:spMkLst>
        </pc:spChg>
        <pc:spChg chg="mod">
          <ac:chgData name="Hit opto" userId="f61556dfed665a25" providerId="LiveId" clId="{0111427B-3ED4-4D06-8CA3-0F5CC375E946}" dt="2021-12-01T01:44:44.717" v="40" actId="208"/>
          <ac:spMkLst>
            <pc:docMk/>
            <pc:sldMk cId="606265648" sldId="269"/>
            <ac:spMk id="23" creationId="{DC43E8A6-FC15-A040-B000-02E6EC0C6074}"/>
          </ac:spMkLst>
        </pc:spChg>
        <pc:spChg chg="mod">
          <ac:chgData name="Hit opto" userId="f61556dfed665a25" providerId="LiveId" clId="{0111427B-3ED4-4D06-8CA3-0F5CC375E946}" dt="2021-12-01T02:13:00.847" v="578" actId="14100"/>
          <ac:spMkLst>
            <pc:docMk/>
            <pc:sldMk cId="606265648" sldId="269"/>
            <ac:spMk id="30" creationId="{DC7F9FD0-4892-1641-AF7C-5E7069EC0072}"/>
          </ac:spMkLst>
        </pc:spChg>
        <pc:spChg chg="mod">
          <ac:chgData name="Hit opto" userId="f61556dfed665a25" providerId="LiveId" clId="{0111427B-3ED4-4D06-8CA3-0F5CC375E946}" dt="2021-12-01T01:45:30.846" v="49" actId="242"/>
          <ac:spMkLst>
            <pc:docMk/>
            <pc:sldMk cId="606265648" sldId="269"/>
            <ac:spMk id="31" creationId="{6134D8FB-8290-8045-BF76-05A627FF8F58}"/>
          </ac:spMkLst>
        </pc:spChg>
        <pc:spChg chg="mod">
          <ac:chgData name="Hit opto" userId="f61556dfed665a25" providerId="LiveId" clId="{0111427B-3ED4-4D06-8CA3-0F5CC375E946}" dt="2021-12-01T02:12:25.587" v="576" actId="20577"/>
          <ac:spMkLst>
            <pc:docMk/>
            <pc:sldMk cId="606265648" sldId="269"/>
            <ac:spMk id="35" creationId="{212A05D3-E1CA-D14D-BE7B-5EA83BB9B896}"/>
          </ac:spMkLst>
        </pc:spChg>
        <pc:spChg chg="del">
          <ac:chgData name="Hit opto" userId="f61556dfed665a25" providerId="LiveId" clId="{0111427B-3ED4-4D06-8CA3-0F5CC375E946}" dt="2021-12-01T01:44:06.655" v="36" actId="478"/>
          <ac:spMkLst>
            <pc:docMk/>
            <pc:sldMk cId="606265648" sldId="269"/>
            <ac:spMk id="41" creationId="{FEF9CC3B-DA16-4BE8-BE7E-B507FE85BDB1}"/>
          </ac:spMkLst>
        </pc:spChg>
        <pc:spChg chg="mod">
          <ac:chgData name="Hit opto" userId="f61556dfed665a25" providerId="LiveId" clId="{0111427B-3ED4-4D06-8CA3-0F5CC375E946}" dt="2021-12-01T01:48:18.593" v="88" actId="20577"/>
          <ac:spMkLst>
            <pc:docMk/>
            <pc:sldMk cId="606265648" sldId="269"/>
            <ac:spMk id="46" creationId="{ABAAA602-D249-0547-BCFD-008EA933FFD6}"/>
          </ac:spMkLst>
        </pc:spChg>
        <pc:spChg chg="mod">
          <ac:chgData name="Hit opto" userId="f61556dfed665a25" providerId="LiveId" clId="{0111427B-3ED4-4D06-8CA3-0F5CC375E946}" dt="2021-12-01T01:46:01.445" v="51" actId="242"/>
          <ac:spMkLst>
            <pc:docMk/>
            <pc:sldMk cId="606265648" sldId="269"/>
            <ac:spMk id="48" creationId="{CC9E86ED-710F-244E-BE52-0D76D424061D}"/>
          </ac:spMkLst>
        </pc:spChg>
        <pc:spChg chg="mod">
          <ac:chgData name="Hit opto" userId="f61556dfed665a25" providerId="LiveId" clId="{0111427B-3ED4-4D06-8CA3-0F5CC375E946}" dt="2021-12-01T02:14:21.796" v="595" actId="20577"/>
          <ac:spMkLst>
            <pc:docMk/>
            <pc:sldMk cId="606265648" sldId="269"/>
            <ac:spMk id="51" creationId="{23C8C138-02DF-F84C-8DBA-2EE141BD9332}"/>
          </ac:spMkLst>
        </pc:spChg>
        <pc:spChg chg="mod">
          <ac:chgData name="Hit opto" userId="f61556dfed665a25" providerId="LiveId" clId="{0111427B-3ED4-4D06-8CA3-0F5CC375E946}" dt="2021-12-01T02:13:28.341" v="581" actId="14100"/>
          <ac:spMkLst>
            <pc:docMk/>
            <pc:sldMk cId="606265648" sldId="269"/>
            <ac:spMk id="52" creationId="{2FA643DF-B50E-0F47-AFE4-DE99E84C60DC}"/>
          </ac:spMkLst>
        </pc:spChg>
        <pc:spChg chg="mod">
          <ac:chgData name="Hit opto" userId="f61556dfed665a25" providerId="LiveId" clId="{0111427B-3ED4-4D06-8CA3-0F5CC375E946}" dt="2021-12-01T02:05:32.015" v="331" actId="14100"/>
          <ac:spMkLst>
            <pc:docMk/>
            <pc:sldMk cId="606265648" sldId="269"/>
            <ac:spMk id="53" creationId="{CC2D5E5E-BEA2-4B49-9DB7-D9E946F7F05C}"/>
          </ac:spMkLst>
        </pc:spChg>
        <pc:spChg chg="mod">
          <ac:chgData name="Hit opto" userId="f61556dfed665a25" providerId="LiveId" clId="{0111427B-3ED4-4D06-8CA3-0F5CC375E946}" dt="2021-12-01T01:48:59.720" v="92" actId="948"/>
          <ac:spMkLst>
            <pc:docMk/>
            <pc:sldMk cId="606265648" sldId="269"/>
            <ac:spMk id="56" creationId="{5F6B742B-CE78-B947-BCF3-8A72D70C6ADB}"/>
          </ac:spMkLst>
        </pc:spChg>
        <pc:spChg chg="mod">
          <ac:chgData name="Hit opto" userId="f61556dfed665a25" providerId="LiveId" clId="{0111427B-3ED4-4D06-8CA3-0F5CC375E946}" dt="2021-12-01T01:47:38.814" v="59" actId="14100"/>
          <ac:spMkLst>
            <pc:docMk/>
            <pc:sldMk cId="606265648" sldId="269"/>
            <ac:spMk id="57" creationId="{1B7DBF47-AEB0-2844-B28E-F95662E9377A}"/>
          </ac:spMkLst>
        </pc:spChg>
        <pc:spChg chg="mod">
          <ac:chgData name="Hit opto" userId="f61556dfed665a25" providerId="LiveId" clId="{0111427B-3ED4-4D06-8CA3-0F5CC375E946}" dt="2021-12-01T01:46:06.363" v="52" actId="242"/>
          <ac:spMkLst>
            <pc:docMk/>
            <pc:sldMk cId="606265648" sldId="269"/>
            <ac:spMk id="58" creationId="{F86618F7-BBE9-1F4A-9630-023CD934DBC6}"/>
          </ac:spMkLst>
        </pc:spChg>
        <pc:spChg chg="mod">
          <ac:chgData name="Hit opto" userId="f61556dfed665a25" providerId="LiveId" clId="{0111427B-3ED4-4D06-8CA3-0F5CC375E946}" dt="2021-12-01T01:43:27.293" v="23" actId="207"/>
          <ac:spMkLst>
            <pc:docMk/>
            <pc:sldMk cId="606265648" sldId="269"/>
            <ac:spMk id="61" creationId="{DFEBA183-88B1-6944-A33B-31263202C577}"/>
          </ac:spMkLst>
        </pc:spChg>
        <pc:spChg chg="add mod">
          <ac:chgData name="Hit opto" userId="f61556dfed665a25" providerId="LiveId" clId="{0111427B-3ED4-4D06-8CA3-0F5CC375E946}" dt="2021-12-01T02:10:41.009" v="430" actId="208"/>
          <ac:spMkLst>
            <pc:docMk/>
            <pc:sldMk cId="606265648" sldId="269"/>
            <ac:spMk id="67" creationId="{6601D92F-22B0-4AD2-9796-E25C2F270FBA}"/>
          </ac:spMkLst>
        </pc:spChg>
        <pc:spChg chg="add mod">
          <ac:chgData name="Hit opto" userId="f61556dfed665a25" providerId="LiveId" clId="{0111427B-3ED4-4D06-8CA3-0F5CC375E946}" dt="2021-12-01T04:50:22.198" v="668" actId="6549"/>
          <ac:spMkLst>
            <pc:docMk/>
            <pc:sldMk cId="606265648" sldId="269"/>
            <ac:spMk id="69" creationId="{49F9F162-DCDB-4106-AEDC-BF5030081E3B}"/>
          </ac:spMkLst>
        </pc:spChg>
        <pc:spChg chg="add del mod">
          <ac:chgData name="Hit opto" userId="f61556dfed665a25" providerId="LiveId" clId="{0111427B-3ED4-4D06-8CA3-0F5CC375E946}" dt="2021-12-01T02:14:23.253" v="597"/>
          <ac:spMkLst>
            <pc:docMk/>
            <pc:sldMk cId="606265648" sldId="269"/>
            <ac:spMk id="71" creationId="{553A69A3-DF4C-4DD7-BC07-0CF06EC097E1}"/>
          </ac:spMkLst>
        </pc:spChg>
        <pc:spChg chg="add del mod">
          <ac:chgData name="Hit opto" userId="f61556dfed665a25" providerId="LiveId" clId="{0111427B-3ED4-4D06-8CA3-0F5CC375E946}" dt="2021-12-01T06:08:31.708" v="858" actId="21"/>
          <ac:spMkLst>
            <pc:docMk/>
            <pc:sldMk cId="606265648" sldId="269"/>
            <ac:spMk id="73" creationId="{DFE71752-74D0-4EFA-8F32-00933B761A7F}"/>
          </ac:spMkLst>
        </pc:spChg>
        <pc:spChg chg="add mod ord">
          <ac:chgData name="Hit opto" userId="f61556dfed665a25" providerId="LiveId" clId="{0111427B-3ED4-4D06-8CA3-0F5CC375E946}" dt="2021-12-01T05:58:08.058" v="749" actId="1035"/>
          <ac:spMkLst>
            <pc:docMk/>
            <pc:sldMk cId="606265648" sldId="269"/>
            <ac:spMk id="78" creationId="{DD65D75F-F2BF-4567-B947-0F30EA878E0C}"/>
          </ac:spMkLst>
        </pc:spChg>
        <pc:spChg chg="add del mod">
          <ac:chgData name="Hit opto" userId="f61556dfed665a25" providerId="LiveId" clId="{0111427B-3ED4-4D06-8CA3-0F5CC375E946}" dt="2021-12-01T04:56:55.261" v="709" actId="478"/>
          <ac:spMkLst>
            <pc:docMk/>
            <pc:sldMk cId="606265648" sldId="269"/>
            <ac:spMk id="79" creationId="{CB974326-EEEF-4DBA-AC2A-75141801AA43}"/>
          </ac:spMkLst>
        </pc:spChg>
        <pc:spChg chg="add del mod">
          <ac:chgData name="Hit opto" userId="f61556dfed665a25" providerId="LiveId" clId="{0111427B-3ED4-4D06-8CA3-0F5CC375E946}" dt="2021-12-01T05:57:14.003" v="734" actId="478"/>
          <ac:spMkLst>
            <pc:docMk/>
            <pc:sldMk cId="606265648" sldId="269"/>
            <ac:spMk id="80" creationId="{0FE07F4A-745F-4122-B40F-CFC8716D6A55}"/>
          </ac:spMkLst>
        </pc:spChg>
        <pc:spChg chg="add del mod">
          <ac:chgData name="Hit opto" userId="f61556dfed665a25" providerId="LiveId" clId="{0111427B-3ED4-4D06-8CA3-0F5CC375E946}" dt="2021-12-01T05:55:51.796" v="718" actId="478"/>
          <ac:spMkLst>
            <pc:docMk/>
            <pc:sldMk cId="606265648" sldId="269"/>
            <ac:spMk id="81" creationId="{42A497A7-1C66-4878-8030-4D4FE4F6BA89}"/>
          </ac:spMkLst>
        </pc:spChg>
        <pc:grpChg chg="add mod">
          <ac:chgData name="Hit opto" userId="f61556dfed665a25" providerId="LiveId" clId="{0111427B-3ED4-4D06-8CA3-0F5CC375E946}" dt="2021-12-01T04:49:39.599" v="662" actId="164"/>
          <ac:grpSpMkLst>
            <pc:docMk/>
            <pc:sldMk cId="606265648" sldId="269"/>
            <ac:grpSpMk id="22" creationId="{785C23AE-8DD9-4D94-B8E4-2066C2A84FFC}"/>
          </ac:grpSpMkLst>
        </pc:grpChg>
        <pc:grpChg chg="del mod">
          <ac:chgData name="Hit opto" userId="f61556dfed665a25" providerId="LiveId" clId="{0111427B-3ED4-4D06-8CA3-0F5CC375E946}" dt="2021-12-01T02:15:29.436" v="602" actId="165"/>
          <ac:grpSpMkLst>
            <pc:docMk/>
            <pc:sldMk cId="606265648" sldId="269"/>
            <ac:grpSpMk id="38" creationId="{FFAD824F-FE80-4F6C-AE36-F458AE68091C}"/>
          </ac:grpSpMkLst>
        </pc:grpChg>
        <pc:grpChg chg="del">
          <ac:chgData name="Hit opto" userId="f61556dfed665a25" providerId="LiveId" clId="{0111427B-3ED4-4D06-8CA3-0F5CC375E946}" dt="2021-12-01T02:01:40.767" v="127" actId="478"/>
          <ac:grpSpMkLst>
            <pc:docMk/>
            <pc:sldMk cId="606265648" sldId="269"/>
            <ac:grpSpMk id="43" creationId="{E69C36A7-B3A5-3644-B1AA-25C41B649B4D}"/>
          </ac:grpSpMkLst>
        </pc:grpChg>
        <pc:grpChg chg="mod">
          <ac:chgData name="Hit opto" userId="f61556dfed665a25" providerId="LiveId" clId="{0111427B-3ED4-4D06-8CA3-0F5CC375E946}" dt="2021-12-01T02:13:04.900" v="579" actId="1076"/>
          <ac:grpSpMkLst>
            <pc:docMk/>
            <pc:sldMk cId="606265648" sldId="269"/>
            <ac:grpSpMk id="49" creationId="{EEAD38B5-3D15-DF45-A268-0590F6390F8D}"/>
          </ac:grpSpMkLst>
        </pc:grpChg>
        <pc:grpChg chg="mod">
          <ac:chgData name="Hit opto" userId="f61556dfed665a25" providerId="LiveId" clId="{0111427B-3ED4-4D06-8CA3-0F5CC375E946}" dt="2021-12-01T02:13:24.041" v="580" actId="1076"/>
          <ac:grpSpMkLst>
            <pc:docMk/>
            <pc:sldMk cId="606265648" sldId="269"/>
            <ac:grpSpMk id="54" creationId="{D04DEDF8-04DB-084B-B010-813C900CA793}"/>
          </ac:grpSpMkLst>
        </pc:grpChg>
        <pc:grpChg chg="del">
          <ac:chgData name="Hit opto" userId="f61556dfed665a25" providerId="LiveId" clId="{0111427B-3ED4-4D06-8CA3-0F5CC375E946}" dt="2021-12-01T02:01:55.541" v="130" actId="478"/>
          <ac:grpSpMkLst>
            <pc:docMk/>
            <pc:sldMk cId="606265648" sldId="269"/>
            <ac:grpSpMk id="77" creationId="{116B7BB3-9F4C-4495-8F93-773292C7E608}"/>
          </ac:grpSpMkLst>
        </pc:grpChg>
        <pc:graphicFrameChg chg="add mod modGraphic">
          <ac:chgData name="Hit opto" userId="f61556dfed665a25" providerId="LiveId" clId="{0111427B-3ED4-4D06-8CA3-0F5CC375E946}" dt="2021-12-01T02:11:08.424" v="493" actId="14100"/>
          <ac:graphicFrameMkLst>
            <pc:docMk/>
            <pc:sldMk cId="606265648" sldId="269"/>
            <ac:graphicFrameMk id="8" creationId="{E4DE8E84-4668-49B5-B2CC-5AE22D790E6F}"/>
          </ac:graphicFrameMkLst>
        </pc:graphicFrameChg>
        <pc:picChg chg="add del mod">
          <ac:chgData name="Hit opto" userId="f61556dfed665a25" providerId="LiveId" clId="{0111427B-3ED4-4D06-8CA3-0F5CC375E946}" dt="2021-12-01T01:55:52.619" v="113" actId="22"/>
          <ac:picMkLst>
            <pc:docMk/>
            <pc:sldMk cId="606265648" sldId="269"/>
            <ac:picMk id="3" creationId="{6DEBA642-35A5-46F9-A068-EBB3FE6893EE}"/>
          </ac:picMkLst>
        </pc:picChg>
        <pc:picChg chg="add del mod">
          <ac:chgData name="Hit opto" userId="f61556dfed665a25" providerId="LiveId" clId="{0111427B-3ED4-4D06-8CA3-0F5CC375E946}" dt="2021-12-01T01:59:22.335" v="119" actId="478"/>
          <ac:picMkLst>
            <pc:docMk/>
            <pc:sldMk cId="606265648" sldId="269"/>
            <ac:picMk id="5" creationId="{820C8DCA-97E2-494B-B8A2-527E90E65FA9}"/>
          </ac:picMkLst>
        </pc:picChg>
        <pc:picChg chg="add mod">
          <ac:chgData name="Hit opto" userId="f61556dfed665a25" providerId="LiveId" clId="{0111427B-3ED4-4D06-8CA3-0F5CC375E946}" dt="2021-12-01T04:49:39.599" v="662" actId="164"/>
          <ac:picMkLst>
            <pc:docMk/>
            <pc:sldMk cId="606265648" sldId="269"/>
            <ac:picMk id="7" creationId="{E47FADB1-656C-405D-AAF6-CE609F2F7186}"/>
          </ac:picMkLst>
        </pc:picChg>
        <pc:picChg chg="add del mod">
          <ac:chgData name="Hit opto" userId="f61556dfed665a25" providerId="LiveId" clId="{0111427B-3ED4-4D06-8CA3-0F5CC375E946}" dt="2021-12-01T01:58:51.720" v="115" actId="478"/>
          <ac:picMkLst>
            <pc:docMk/>
            <pc:sldMk cId="606265648" sldId="269"/>
            <ac:picMk id="11" creationId="{8202D167-8FEB-4853-962C-0DB000FB36D7}"/>
          </ac:picMkLst>
        </pc:picChg>
        <pc:picChg chg="add del mod">
          <ac:chgData name="Hit opto" userId="f61556dfed665a25" providerId="LiveId" clId="{0111427B-3ED4-4D06-8CA3-0F5CC375E946}" dt="2021-12-01T04:43:59.851" v="623" actId="478"/>
          <ac:picMkLst>
            <pc:docMk/>
            <pc:sldMk cId="606265648" sldId="269"/>
            <ac:picMk id="12" creationId="{5DB762F6-AB89-415C-8A6F-F916DD2E37D4}"/>
          </ac:picMkLst>
        </pc:picChg>
        <pc:picChg chg="add mod">
          <ac:chgData name="Hit opto" userId="f61556dfed665a25" providerId="LiveId" clId="{0111427B-3ED4-4D06-8CA3-0F5CC375E946}" dt="2021-12-01T04:49:39.599" v="662" actId="164"/>
          <ac:picMkLst>
            <pc:docMk/>
            <pc:sldMk cId="606265648" sldId="269"/>
            <ac:picMk id="14" creationId="{2842DBE7-DBBE-4E23-B898-90D623C2BBC4}"/>
          </ac:picMkLst>
        </pc:picChg>
        <pc:picChg chg="add mod">
          <ac:chgData name="Hit opto" userId="f61556dfed665a25" providerId="LiveId" clId="{0111427B-3ED4-4D06-8CA3-0F5CC375E946}" dt="2021-12-01T04:49:39.599" v="662" actId="164"/>
          <ac:picMkLst>
            <pc:docMk/>
            <pc:sldMk cId="606265648" sldId="269"/>
            <ac:picMk id="16" creationId="{712DE3CF-BBF3-4D1F-9E18-FA3E39FB6C9F}"/>
          </ac:picMkLst>
        </pc:picChg>
        <pc:picChg chg="add del mod ord topLvl">
          <ac:chgData name="Hit opto" userId="f61556dfed665a25" providerId="LiveId" clId="{0111427B-3ED4-4D06-8CA3-0F5CC375E946}" dt="2021-12-01T05:57:44.044" v="737" actId="1076"/>
          <ac:picMkLst>
            <pc:docMk/>
            <pc:sldMk cId="606265648" sldId="269"/>
            <ac:picMk id="17" creationId="{F717B262-460F-4AB8-9728-0F6184D9B662}"/>
          </ac:picMkLst>
        </pc:picChg>
        <pc:picChg chg="mod topLvl">
          <ac:chgData name="Hit opto" userId="f61556dfed665a25" providerId="LiveId" clId="{0111427B-3ED4-4D06-8CA3-0F5CC375E946}" dt="2021-12-01T05:59:21.094" v="766" actId="688"/>
          <ac:picMkLst>
            <pc:docMk/>
            <pc:sldMk cId="606265648" sldId="269"/>
            <ac:picMk id="19" creationId="{AC3BBE38-9C4E-4497-8A64-CAAF212B4905}"/>
          </ac:picMkLst>
        </pc:picChg>
        <pc:picChg chg="add mod">
          <ac:chgData name="Hit opto" userId="f61556dfed665a25" providerId="LiveId" clId="{0111427B-3ED4-4D06-8CA3-0F5CC375E946}" dt="2021-12-01T04:49:39.599" v="662" actId="164"/>
          <ac:picMkLst>
            <pc:docMk/>
            <pc:sldMk cId="606265648" sldId="269"/>
            <ac:picMk id="20" creationId="{26C32C66-76C4-41E6-833D-30DE8709E3FF}"/>
          </ac:picMkLst>
        </pc:picChg>
        <pc:picChg chg="mod topLvl">
          <ac:chgData name="Hit opto" userId="f61556dfed665a25" providerId="LiveId" clId="{0111427B-3ED4-4D06-8CA3-0F5CC375E946}" dt="2021-12-01T02:15:29.436" v="602" actId="165"/>
          <ac:picMkLst>
            <pc:docMk/>
            <pc:sldMk cId="606265648" sldId="269"/>
            <ac:picMk id="21" creationId="{2BDAD79A-60A1-4600-ADC8-2A71175B0AC6}"/>
          </ac:picMkLst>
        </pc:picChg>
        <pc:picChg chg="del mod topLvl">
          <ac:chgData name="Hit opto" userId="f61556dfed665a25" providerId="LiveId" clId="{0111427B-3ED4-4D06-8CA3-0F5CC375E946}" dt="2021-12-01T02:16:15.744" v="610" actId="478"/>
          <ac:picMkLst>
            <pc:docMk/>
            <pc:sldMk cId="606265648" sldId="269"/>
            <ac:picMk id="32" creationId="{165898BD-FD87-4D46-90E4-34F395D7BB87}"/>
          </ac:picMkLst>
        </pc:picChg>
        <pc:picChg chg="add mod ord modCrop">
          <ac:chgData name="Hit opto" userId="f61556dfed665a25" providerId="LiveId" clId="{0111427B-3ED4-4D06-8CA3-0F5CC375E946}" dt="2021-12-01T05:58:57.496" v="764" actId="1035"/>
          <ac:picMkLst>
            <pc:docMk/>
            <pc:sldMk cId="606265648" sldId="269"/>
            <ac:picMk id="33" creationId="{E08A2D52-3765-4C73-9273-6154F38847B9}"/>
          </ac:picMkLst>
        </pc:picChg>
        <pc:picChg chg="mod topLvl">
          <ac:chgData name="Hit opto" userId="f61556dfed665a25" providerId="LiveId" clId="{0111427B-3ED4-4D06-8CA3-0F5CC375E946}" dt="2021-12-01T02:15:29.436" v="602" actId="165"/>
          <ac:picMkLst>
            <pc:docMk/>
            <pc:sldMk cId="606265648" sldId="269"/>
            <ac:picMk id="37" creationId="{712365EF-E9CC-4E97-93ED-523FADDCEDC8}"/>
          </ac:picMkLst>
        </pc:picChg>
        <pc:picChg chg="mod modCrop">
          <ac:chgData name="Hit opto" userId="f61556dfed665a25" providerId="LiveId" clId="{0111427B-3ED4-4D06-8CA3-0F5CC375E946}" dt="2021-12-01T04:49:39.599" v="662" actId="164"/>
          <ac:picMkLst>
            <pc:docMk/>
            <pc:sldMk cId="606265648" sldId="269"/>
            <ac:picMk id="62" creationId="{E171C200-3BE7-4E99-8F0A-54F1645446A0}"/>
          </ac:picMkLst>
        </pc:picChg>
        <pc:picChg chg="add mod">
          <ac:chgData name="Hit opto" userId="f61556dfed665a25" providerId="LiveId" clId="{0111427B-3ED4-4D06-8CA3-0F5CC375E946}" dt="2021-12-01T01:44:12.880" v="37"/>
          <ac:picMkLst>
            <pc:docMk/>
            <pc:sldMk cId="606265648" sldId="269"/>
            <ac:picMk id="65" creationId="{7049BC78-6F26-45F8-A98A-82FF6F3AB4E5}"/>
          </ac:picMkLst>
        </pc:picChg>
        <pc:picChg chg="add del mod modCrop">
          <ac:chgData name="Hit opto" userId="f61556dfed665a25" providerId="LiveId" clId="{0111427B-3ED4-4D06-8CA3-0F5CC375E946}" dt="2021-12-01T06:09:46.166" v="948" actId="21"/>
          <ac:picMkLst>
            <pc:docMk/>
            <pc:sldMk cId="606265648" sldId="269"/>
            <ac:picMk id="74" creationId="{F02706F5-4B6F-4A0A-A31B-79981D7A59F1}"/>
          </ac:picMkLst>
        </pc:picChg>
        <pc:picChg chg="add del mod modCrop">
          <ac:chgData name="Hit opto" userId="f61556dfed665a25" providerId="LiveId" clId="{0111427B-3ED4-4D06-8CA3-0F5CC375E946}" dt="2021-12-01T06:09:46.166" v="948" actId="21"/>
          <ac:picMkLst>
            <pc:docMk/>
            <pc:sldMk cId="606265648" sldId="269"/>
            <ac:picMk id="75" creationId="{2EFE5329-773C-4888-A1CE-B6531E29F5F2}"/>
          </ac:picMkLst>
        </pc:picChg>
      </pc:sldChg>
      <pc:sldChg chg="addSp delSp modSp add mod">
        <pc:chgData name="Hit opto" userId="f61556dfed665a25" providerId="LiveId" clId="{0111427B-3ED4-4D06-8CA3-0F5CC375E946}" dt="2021-12-01T08:01:35.249" v="2574" actId="6549"/>
        <pc:sldMkLst>
          <pc:docMk/>
          <pc:sldMk cId="4205809240" sldId="270"/>
        </pc:sldMkLst>
        <pc:spChg chg="mod">
          <ac:chgData name="Hit opto" userId="f61556dfed665a25" providerId="LiveId" clId="{0111427B-3ED4-4D06-8CA3-0F5CC375E946}" dt="2021-12-01T08:01:35.249" v="2574" actId="6549"/>
          <ac:spMkLst>
            <pc:docMk/>
            <pc:sldMk cId="4205809240" sldId="270"/>
            <ac:spMk id="23" creationId="{DC43E8A6-FC15-A040-B000-02E6EC0C6074}"/>
          </ac:spMkLst>
        </pc:spChg>
        <pc:spChg chg="mod">
          <ac:chgData name="Hit opto" userId="f61556dfed665a25" providerId="LiveId" clId="{0111427B-3ED4-4D06-8CA3-0F5CC375E946}" dt="2021-12-01T07:41:30.243" v="2551" actId="14100"/>
          <ac:spMkLst>
            <pc:docMk/>
            <pc:sldMk cId="4205809240" sldId="270"/>
            <ac:spMk id="30" creationId="{DC7F9FD0-4892-1641-AF7C-5E7069EC0072}"/>
          </ac:spMkLst>
        </pc:spChg>
        <pc:spChg chg="mod">
          <ac:chgData name="Hit opto" userId="f61556dfed665a25" providerId="LiveId" clId="{0111427B-3ED4-4D06-8CA3-0F5CC375E946}" dt="2021-12-01T06:18:40.682" v="1148" actId="20577"/>
          <ac:spMkLst>
            <pc:docMk/>
            <pc:sldMk cId="4205809240" sldId="270"/>
            <ac:spMk id="46" creationId="{ABAAA602-D249-0547-BCFD-008EA933FFD6}"/>
          </ac:spMkLst>
        </pc:spChg>
        <pc:spChg chg="mod">
          <ac:chgData name="Hit opto" userId="f61556dfed665a25" providerId="LiveId" clId="{0111427B-3ED4-4D06-8CA3-0F5CC375E946}" dt="2021-12-01T06:09:02.268" v="940" actId="20577"/>
          <ac:spMkLst>
            <pc:docMk/>
            <pc:sldMk cId="4205809240" sldId="270"/>
            <ac:spMk id="51" creationId="{23C8C138-02DF-F84C-8DBA-2EE141BD9332}"/>
          </ac:spMkLst>
        </pc:spChg>
        <pc:spChg chg="mod">
          <ac:chgData name="Hit opto" userId="f61556dfed665a25" providerId="LiveId" clId="{0111427B-3ED4-4D06-8CA3-0F5CC375E946}" dt="2021-12-01T07:40:45.526" v="2543" actId="1035"/>
          <ac:spMkLst>
            <pc:docMk/>
            <pc:sldMk cId="4205809240" sldId="270"/>
            <ac:spMk id="64" creationId="{B695B727-642A-3044-B1B3-3686FDC4940E}"/>
          </ac:spMkLst>
        </pc:spChg>
        <pc:spChg chg="add mod">
          <ac:chgData name="Hit opto" userId="f61556dfed665a25" providerId="LiveId" clId="{0111427B-3ED4-4D06-8CA3-0F5CC375E946}" dt="2021-12-01T06:43:49.128" v="2088" actId="20577"/>
          <ac:spMkLst>
            <pc:docMk/>
            <pc:sldMk cId="4205809240" sldId="270"/>
            <ac:spMk id="78" creationId="{68EE210B-C607-4371-B7C4-44CBC77105C6}"/>
          </ac:spMkLst>
        </pc:spChg>
        <pc:spChg chg="add mod">
          <ac:chgData name="Hit opto" userId="f61556dfed665a25" providerId="LiveId" clId="{0111427B-3ED4-4D06-8CA3-0F5CC375E946}" dt="2021-12-01T06:41:15.017" v="1977" actId="20577"/>
          <ac:spMkLst>
            <pc:docMk/>
            <pc:sldMk cId="4205809240" sldId="270"/>
            <ac:spMk id="79" creationId="{50740A76-DA34-4E34-8951-71A67D719DF9}"/>
          </ac:spMkLst>
        </pc:spChg>
        <pc:spChg chg="add mod modCrop">
          <ac:chgData name="Hit opto" userId="f61556dfed665a25" providerId="LiveId" clId="{0111427B-3ED4-4D06-8CA3-0F5CC375E946}" dt="2021-12-01T06:14:02.826" v="1036" actId="164"/>
          <ac:spMkLst>
            <pc:docMk/>
            <pc:sldMk cId="4205809240" sldId="270"/>
            <ac:spMk id="83" creationId="{AB21B6D9-F95B-4613-B953-4C01C661BE4F}"/>
          </ac:spMkLst>
        </pc:spChg>
        <pc:spChg chg="add mod">
          <ac:chgData name="Hit opto" userId="f61556dfed665a25" providerId="LiveId" clId="{0111427B-3ED4-4D06-8CA3-0F5CC375E946}" dt="2021-12-01T06:40:05.294" v="1968" actId="20577"/>
          <ac:spMkLst>
            <pc:docMk/>
            <pc:sldMk cId="4205809240" sldId="270"/>
            <ac:spMk id="84" creationId="{3429BE86-24C6-4593-A6D5-060EA76A95E5}"/>
          </ac:spMkLst>
        </pc:spChg>
        <pc:spChg chg="add mod">
          <ac:chgData name="Hit opto" userId="f61556dfed665a25" providerId="LiveId" clId="{0111427B-3ED4-4D06-8CA3-0F5CC375E946}" dt="2021-12-01T06:39:23.834" v="1922" actId="14100"/>
          <ac:spMkLst>
            <pc:docMk/>
            <pc:sldMk cId="4205809240" sldId="270"/>
            <ac:spMk id="85" creationId="{F1C4B2BF-3F7F-4F11-B50D-C1ACD3082785}"/>
          </ac:spMkLst>
        </pc:spChg>
        <pc:spChg chg="add mod">
          <ac:chgData name="Hit opto" userId="f61556dfed665a25" providerId="LiveId" clId="{0111427B-3ED4-4D06-8CA3-0F5CC375E946}" dt="2021-12-01T06:38:39.523" v="1884"/>
          <ac:spMkLst>
            <pc:docMk/>
            <pc:sldMk cId="4205809240" sldId="270"/>
            <ac:spMk id="86" creationId="{A3B80048-1BF7-4EDB-864E-A05E68E4CC9D}"/>
          </ac:spMkLst>
        </pc:spChg>
        <pc:spChg chg="add mod">
          <ac:chgData name="Hit opto" userId="f61556dfed665a25" providerId="LiveId" clId="{0111427B-3ED4-4D06-8CA3-0F5CC375E946}" dt="2021-12-01T06:29:28.428" v="1517" actId="1076"/>
          <ac:spMkLst>
            <pc:docMk/>
            <pc:sldMk cId="4205809240" sldId="270"/>
            <ac:spMk id="87" creationId="{2C69C366-A86D-4674-BBB9-6740B30ED904}"/>
          </ac:spMkLst>
        </pc:spChg>
        <pc:spChg chg="add mod">
          <ac:chgData name="Hit opto" userId="f61556dfed665a25" providerId="LiveId" clId="{0111427B-3ED4-4D06-8CA3-0F5CC375E946}" dt="2021-12-01T06:40:24.774" v="1972" actId="6549"/>
          <ac:spMkLst>
            <pc:docMk/>
            <pc:sldMk cId="4205809240" sldId="270"/>
            <ac:spMk id="88" creationId="{AA4EAE49-4836-41FE-A225-901D641163F0}"/>
          </ac:spMkLst>
        </pc:spChg>
        <pc:spChg chg="add mod">
          <ac:chgData name="Hit opto" userId="f61556dfed665a25" providerId="LiveId" clId="{0111427B-3ED4-4D06-8CA3-0F5CC375E946}" dt="2021-12-01T06:31:58.787" v="1680"/>
          <ac:spMkLst>
            <pc:docMk/>
            <pc:sldMk cId="4205809240" sldId="270"/>
            <ac:spMk id="90" creationId="{E6FD9331-D6E4-4654-8B81-7D2858384278}"/>
          </ac:spMkLst>
        </pc:spChg>
        <pc:grpChg chg="add mod">
          <ac:chgData name="Hit opto" userId="f61556dfed665a25" providerId="LiveId" clId="{0111427B-3ED4-4D06-8CA3-0F5CC375E946}" dt="2021-12-01T06:06:37.440" v="846" actId="1035"/>
          <ac:grpSpMkLst>
            <pc:docMk/>
            <pc:sldMk cId="4205809240" sldId="270"/>
            <ac:grpSpMk id="2" creationId="{D71D6115-F077-4E73-86CF-2236098463BE}"/>
          </ac:grpSpMkLst>
        </pc:grpChg>
        <pc:grpChg chg="add del mod">
          <ac:chgData name="Hit opto" userId="f61556dfed665a25" providerId="LiveId" clId="{0111427B-3ED4-4D06-8CA3-0F5CC375E946}" dt="2021-12-01T06:09:58.217" v="951" actId="165"/>
          <ac:grpSpMkLst>
            <pc:docMk/>
            <pc:sldMk cId="4205809240" sldId="270"/>
            <ac:grpSpMk id="3" creationId="{C0EAA522-71EF-45F0-A5A9-3B22299416FC}"/>
          </ac:grpSpMkLst>
        </pc:grpChg>
        <pc:grpChg chg="add mod">
          <ac:chgData name="Hit opto" userId="f61556dfed665a25" providerId="LiveId" clId="{0111427B-3ED4-4D06-8CA3-0F5CC375E946}" dt="2021-12-01T06:14:02.826" v="1036" actId="164"/>
          <ac:grpSpMkLst>
            <pc:docMk/>
            <pc:sldMk cId="4205809240" sldId="270"/>
            <ac:grpSpMk id="4" creationId="{BC1C6A7C-877D-4F57-8C8D-ACD779F965BA}"/>
          </ac:grpSpMkLst>
        </pc:grpChg>
        <pc:grpChg chg="add del mod">
          <ac:chgData name="Hit opto" userId="f61556dfed665a25" providerId="LiveId" clId="{0111427B-3ED4-4D06-8CA3-0F5CC375E946}" dt="2021-12-01T06:44:13.683" v="2089" actId="165"/>
          <ac:grpSpMkLst>
            <pc:docMk/>
            <pc:sldMk cId="4205809240" sldId="270"/>
            <ac:grpSpMk id="5" creationId="{0C1A9719-9406-41E9-89A3-CE9A78670C83}"/>
          </ac:grpSpMkLst>
        </pc:grpChg>
        <pc:grpChg chg="add mod">
          <ac:chgData name="Hit opto" userId="f61556dfed665a25" providerId="LiveId" clId="{0111427B-3ED4-4D06-8CA3-0F5CC375E946}" dt="2021-12-01T06:46:36.360" v="2131" actId="164"/>
          <ac:grpSpMkLst>
            <pc:docMk/>
            <pc:sldMk cId="4205809240" sldId="270"/>
            <ac:grpSpMk id="11" creationId="{421C0E31-CA33-4B59-8562-CBB24878384D}"/>
          </ac:grpSpMkLst>
        </pc:grpChg>
        <pc:grpChg chg="del">
          <ac:chgData name="Hit opto" userId="f61556dfed665a25" providerId="LiveId" clId="{0111427B-3ED4-4D06-8CA3-0F5CC375E946}" dt="2021-12-01T06:05:12.342" v="821" actId="165"/>
          <ac:grpSpMkLst>
            <pc:docMk/>
            <pc:sldMk cId="4205809240" sldId="270"/>
            <ac:grpSpMk id="38" creationId="{FFAD824F-FE80-4F6C-AE36-F458AE68091C}"/>
          </ac:grpSpMkLst>
        </pc:grpChg>
        <pc:grpChg chg="mod">
          <ac:chgData name="Hit opto" userId="f61556dfed665a25" providerId="LiveId" clId="{0111427B-3ED4-4D06-8CA3-0F5CC375E946}" dt="2021-12-01T06:16:55.075" v="1133" actId="1038"/>
          <ac:grpSpMkLst>
            <pc:docMk/>
            <pc:sldMk cId="4205809240" sldId="270"/>
            <ac:grpSpMk id="43" creationId="{E69C36A7-B3A5-3644-B1AA-25C41B649B4D}"/>
          </ac:grpSpMkLst>
        </pc:grpChg>
        <pc:grpChg chg="mod">
          <ac:chgData name="Hit opto" userId="f61556dfed665a25" providerId="LiveId" clId="{0111427B-3ED4-4D06-8CA3-0F5CC375E946}" dt="2021-12-01T06:02:08.989" v="770" actId="14100"/>
          <ac:grpSpMkLst>
            <pc:docMk/>
            <pc:sldMk cId="4205809240" sldId="270"/>
            <ac:grpSpMk id="49" creationId="{EEAD38B5-3D15-DF45-A268-0590F6390F8D}"/>
          </ac:grpSpMkLst>
        </pc:grpChg>
        <pc:grpChg chg="add del mod">
          <ac:chgData name="Hit opto" userId="f61556dfed665a25" providerId="LiveId" clId="{0111427B-3ED4-4D06-8CA3-0F5CC375E946}" dt="2021-12-01T06:02:53.034" v="776" actId="165"/>
          <ac:grpSpMkLst>
            <pc:docMk/>
            <pc:sldMk cId="4205809240" sldId="270"/>
            <ac:grpSpMk id="67" creationId="{9DAEA113-DA6B-4F0E-9171-B6BE0F269E2C}"/>
          </ac:grpSpMkLst>
        </pc:grpChg>
        <pc:grpChg chg="del">
          <ac:chgData name="Hit opto" userId="f61556dfed665a25" providerId="LiveId" clId="{0111427B-3ED4-4D06-8CA3-0F5CC375E946}" dt="2021-12-01T06:18:03.853" v="1137" actId="165"/>
          <ac:grpSpMkLst>
            <pc:docMk/>
            <pc:sldMk cId="4205809240" sldId="270"/>
            <ac:grpSpMk id="77" creationId="{116B7BB3-9F4C-4495-8F93-773292C7E608}"/>
          </ac:grpSpMkLst>
        </pc:grpChg>
        <pc:picChg chg="mod">
          <ac:chgData name="Hit opto" userId="f61556dfed665a25" providerId="LiveId" clId="{0111427B-3ED4-4D06-8CA3-0F5CC375E946}" dt="2021-12-01T06:07:04.329" v="853" actId="14100"/>
          <ac:picMkLst>
            <pc:docMk/>
            <pc:sldMk cId="4205809240" sldId="270"/>
            <ac:picMk id="7" creationId="{E47FADB1-656C-405D-AAF6-CE609F2F7186}"/>
          </ac:picMkLst>
        </pc:picChg>
        <pc:picChg chg="add mod">
          <ac:chgData name="Hit opto" userId="f61556dfed665a25" providerId="LiveId" clId="{0111427B-3ED4-4D06-8CA3-0F5CC375E946}" dt="2021-12-01T06:27:39.447" v="1288" actId="1037"/>
          <ac:picMkLst>
            <pc:docMk/>
            <pc:sldMk cId="4205809240" sldId="270"/>
            <ac:picMk id="10" creationId="{A95D691B-5A0A-473A-B947-5049AA077B2E}"/>
          </ac:picMkLst>
        </pc:picChg>
        <pc:picChg chg="mod ord topLvl">
          <ac:chgData name="Hit opto" userId="f61556dfed665a25" providerId="LiveId" clId="{0111427B-3ED4-4D06-8CA3-0F5CC375E946}" dt="2021-12-01T06:46:36.360" v="2131" actId="164"/>
          <ac:picMkLst>
            <pc:docMk/>
            <pc:sldMk cId="4205809240" sldId="270"/>
            <ac:picMk id="17" creationId="{F717B262-460F-4AB8-9728-0F6184D9B662}"/>
          </ac:picMkLst>
        </pc:picChg>
        <pc:picChg chg="mod topLvl">
          <ac:chgData name="Hit opto" userId="f61556dfed665a25" providerId="LiveId" clId="{0111427B-3ED4-4D06-8CA3-0F5CC375E946}" dt="2021-12-01T06:14:02.826" v="1036" actId="164"/>
          <ac:picMkLst>
            <pc:docMk/>
            <pc:sldMk cId="4205809240" sldId="270"/>
            <ac:picMk id="19" creationId="{AC3BBE38-9C4E-4497-8A64-CAAF212B4905}"/>
          </ac:picMkLst>
        </pc:picChg>
        <pc:picChg chg="del mod topLvl">
          <ac:chgData name="Hit opto" userId="f61556dfed665a25" providerId="LiveId" clId="{0111427B-3ED4-4D06-8CA3-0F5CC375E946}" dt="2021-12-01T06:10:47.117" v="967" actId="478"/>
          <ac:picMkLst>
            <pc:docMk/>
            <pc:sldMk cId="4205809240" sldId="270"/>
            <ac:picMk id="21" creationId="{2BDAD79A-60A1-4600-ADC8-2A71175B0AC6}"/>
          </ac:picMkLst>
        </pc:picChg>
        <pc:picChg chg="del mod topLvl">
          <ac:chgData name="Hit opto" userId="f61556dfed665a25" providerId="LiveId" clId="{0111427B-3ED4-4D06-8CA3-0F5CC375E946}" dt="2021-12-01T06:05:14.749" v="822" actId="478"/>
          <ac:picMkLst>
            <pc:docMk/>
            <pc:sldMk cId="4205809240" sldId="270"/>
            <ac:picMk id="32" creationId="{165898BD-FD87-4D46-90E4-34F395D7BB87}"/>
          </ac:picMkLst>
        </pc:picChg>
        <pc:picChg chg="mod topLvl modCrop">
          <ac:chgData name="Hit opto" userId="f61556dfed665a25" providerId="LiveId" clId="{0111427B-3ED4-4D06-8CA3-0F5CC375E946}" dt="2021-12-01T06:46:36.360" v="2131" actId="164"/>
          <ac:picMkLst>
            <pc:docMk/>
            <pc:sldMk cId="4205809240" sldId="270"/>
            <ac:picMk id="37" creationId="{712365EF-E9CC-4E97-93ED-523FADDCEDC8}"/>
          </ac:picMkLst>
        </pc:picChg>
        <pc:picChg chg="mod ord topLvl">
          <ac:chgData name="Hit opto" userId="f61556dfed665a25" providerId="LiveId" clId="{0111427B-3ED4-4D06-8CA3-0F5CC375E946}" dt="2021-12-01T06:46:36.360" v="2131" actId="164"/>
          <ac:picMkLst>
            <pc:docMk/>
            <pc:sldMk cId="4205809240" sldId="270"/>
            <ac:picMk id="44" creationId="{F29D89A9-D7F2-4268-8972-47EE7EA6E360}"/>
          </ac:picMkLst>
        </pc:picChg>
        <pc:picChg chg="mod">
          <ac:chgData name="Hit opto" userId="f61556dfed665a25" providerId="LiveId" clId="{0111427B-3ED4-4D06-8CA3-0F5CC375E946}" dt="2021-12-01T06:06:20.272" v="838" actId="1037"/>
          <ac:picMkLst>
            <pc:docMk/>
            <pc:sldMk cId="4205809240" sldId="270"/>
            <ac:picMk id="62" creationId="{E171C200-3BE7-4E99-8F0A-54F1645446A0}"/>
          </ac:picMkLst>
        </pc:picChg>
        <pc:picChg chg="mod ord topLvl">
          <ac:chgData name="Hit opto" userId="f61556dfed665a25" providerId="LiveId" clId="{0111427B-3ED4-4D06-8CA3-0F5CC375E946}" dt="2021-12-01T06:46:36.360" v="2131" actId="164"/>
          <ac:picMkLst>
            <pc:docMk/>
            <pc:sldMk cId="4205809240" sldId="270"/>
            <ac:picMk id="66" creationId="{ABB9AA2E-9BFF-4528-893F-0C8C2FF3C78D}"/>
          </ac:picMkLst>
        </pc:picChg>
        <pc:picChg chg="mod topLvl">
          <ac:chgData name="Hit opto" userId="f61556dfed665a25" providerId="LiveId" clId="{0111427B-3ED4-4D06-8CA3-0F5CC375E946}" dt="2021-12-01T06:30:38.129" v="1529" actId="14100"/>
          <ac:picMkLst>
            <pc:docMk/>
            <pc:sldMk cId="4205809240" sldId="270"/>
            <ac:picMk id="68" creationId="{F7302CA5-B59C-4941-B675-190303AA0AB1}"/>
          </ac:picMkLst>
        </pc:picChg>
        <pc:picChg chg="del mod topLvl">
          <ac:chgData name="Hit opto" userId="f61556dfed665a25" providerId="LiveId" clId="{0111427B-3ED4-4D06-8CA3-0F5CC375E946}" dt="2021-12-01T07:40:52.584" v="2544" actId="478"/>
          <ac:picMkLst>
            <pc:docMk/>
            <pc:sldMk cId="4205809240" sldId="270"/>
            <ac:picMk id="69" creationId="{9368D689-F4D6-4C5C-A251-B0876423A5F4}"/>
          </ac:picMkLst>
        </pc:picChg>
        <pc:picChg chg="mod topLvl">
          <ac:chgData name="Hit opto" userId="f61556dfed665a25" providerId="LiveId" clId="{0111427B-3ED4-4D06-8CA3-0F5CC375E946}" dt="2021-12-01T06:32:31.251" v="1688" actId="14100"/>
          <ac:picMkLst>
            <pc:docMk/>
            <pc:sldMk cId="4205809240" sldId="270"/>
            <ac:picMk id="70" creationId="{478DA002-EC92-412D-A7F9-37FAD61BAAF3}"/>
          </ac:picMkLst>
        </pc:picChg>
        <pc:picChg chg="del mod topLvl">
          <ac:chgData name="Hit opto" userId="f61556dfed665a25" providerId="LiveId" clId="{0111427B-3ED4-4D06-8CA3-0F5CC375E946}" dt="2021-12-01T07:40:53.261" v="2545" actId="478"/>
          <ac:picMkLst>
            <pc:docMk/>
            <pc:sldMk cId="4205809240" sldId="270"/>
            <ac:picMk id="71" creationId="{EA5D46E0-65C4-42F2-B198-B396FD8F2CDD}"/>
          </ac:picMkLst>
        </pc:picChg>
        <pc:picChg chg="mod topLvl">
          <ac:chgData name="Hit opto" userId="f61556dfed665a25" providerId="LiveId" clId="{0111427B-3ED4-4D06-8CA3-0F5CC375E946}" dt="2021-12-01T06:32:52.939" v="1695" actId="1076"/>
          <ac:picMkLst>
            <pc:docMk/>
            <pc:sldMk cId="4205809240" sldId="270"/>
            <ac:picMk id="72" creationId="{D1055AA2-3972-47FA-9847-9A3E84328DB8}"/>
          </ac:picMkLst>
        </pc:picChg>
        <pc:picChg chg="mod topLvl">
          <ac:chgData name="Hit opto" userId="f61556dfed665a25" providerId="LiveId" clId="{0111427B-3ED4-4D06-8CA3-0F5CC375E946}" dt="2021-12-01T06:06:30.112" v="842" actId="1038"/>
          <ac:picMkLst>
            <pc:docMk/>
            <pc:sldMk cId="4205809240" sldId="270"/>
            <ac:picMk id="73" creationId="{D879B592-15D5-46F3-81F2-1672C7981E64}"/>
          </ac:picMkLst>
        </pc:picChg>
        <pc:picChg chg="mod topLvl">
          <ac:chgData name="Hit opto" userId="f61556dfed665a25" providerId="LiveId" clId="{0111427B-3ED4-4D06-8CA3-0F5CC375E946}" dt="2021-12-01T06:04:58.116" v="820" actId="164"/>
          <ac:picMkLst>
            <pc:docMk/>
            <pc:sldMk cId="4205809240" sldId="270"/>
            <ac:picMk id="74" creationId="{8473AEE5-D28A-471E-B662-87C50E9893F7}"/>
          </ac:picMkLst>
        </pc:picChg>
        <pc:picChg chg="mod topLvl modCrop">
          <ac:chgData name="Hit opto" userId="f61556dfed665a25" providerId="LiveId" clId="{0111427B-3ED4-4D06-8CA3-0F5CC375E946}" dt="2021-12-01T06:14:02.826" v="1036" actId="164"/>
          <ac:picMkLst>
            <pc:docMk/>
            <pc:sldMk cId="4205809240" sldId="270"/>
            <ac:picMk id="75" creationId="{6F735B3B-AFEB-4496-9335-96C971D35568}"/>
          </ac:picMkLst>
        </pc:picChg>
        <pc:picChg chg="del mod topLvl">
          <ac:chgData name="Hit opto" userId="f61556dfed665a25" providerId="LiveId" clId="{0111427B-3ED4-4D06-8CA3-0F5CC375E946}" dt="2021-12-01T06:34:25.591" v="1697" actId="478"/>
          <ac:picMkLst>
            <pc:docMk/>
            <pc:sldMk cId="4205809240" sldId="270"/>
            <ac:picMk id="76" creationId="{A0F3D959-EE7E-48AC-A5E0-FC4A3B9FDED9}"/>
          </ac:picMkLst>
        </pc:picChg>
        <pc:picChg chg="add mod">
          <ac:chgData name="Hit opto" userId="f61556dfed665a25" providerId="LiveId" clId="{0111427B-3ED4-4D06-8CA3-0F5CC375E946}" dt="2021-12-01T06:14:02.826" v="1036" actId="164"/>
          <ac:picMkLst>
            <pc:docMk/>
            <pc:sldMk cId="4205809240" sldId="270"/>
            <ac:picMk id="80" creationId="{9C357C59-2A2F-425C-A142-C70B0AB20581}"/>
          </ac:picMkLst>
        </pc:picChg>
        <pc:picChg chg="add mod">
          <ac:chgData name="Hit opto" userId="f61556dfed665a25" providerId="LiveId" clId="{0111427B-3ED4-4D06-8CA3-0F5CC375E946}" dt="2021-12-01T06:14:02.826" v="1036" actId="164"/>
          <ac:picMkLst>
            <pc:docMk/>
            <pc:sldMk cId="4205809240" sldId="270"/>
            <ac:picMk id="81" creationId="{C621945D-DEF0-4F42-BEE7-EE34B9130D5B}"/>
          </ac:picMkLst>
        </pc:picChg>
        <pc:picChg chg="add mod ord">
          <ac:chgData name="Hit opto" userId="f61556dfed665a25" providerId="LiveId" clId="{0111427B-3ED4-4D06-8CA3-0F5CC375E946}" dt="2021-12-01T06:14:02.826" v="1036" actId="164"/>
          <ac:picMkLst>
            <pc:docMk/>
            <pc:sldMk cId="4205809240" sldId="270"/>
            <ac:picMk id="82" creationId="{59888BF8-DBD3-4053-A279-CF67A59096DA}"/>
          </ac:picMkLst>
        </pc:picChg>
        <pc:picChg chg="add mod">
          <ac:chgData name="Hit opto" userId="f61556dfed665a25" providerId="LiveId" clId="{0111427B-3ED4-4D06-8CA3-0F5CC375E946}" dt="2021-12-01T06:31:08.767" v="1536" actId="1076"/>
          <ac:picMkLst>
            <pc:docMk/>
            <pc:sldMk cId="4205809240" sldId="270"/>
            <ac:picMk id="89" creationId="{78CCE738-BBBA-4427-9081-BCCC63771141}"/>
          </ac:picMkLst>
        </pc:picChg>
        <pc:picChg chg="add mod">
          <ac:chgData name="Hit opto" userId="f61556dfed665a25" providerId="LiveId" clId="{0111427B-3ED4-4D06-8CA3-0F5CC375E946}" dt="2021-12-01T06:35:53.071" v="1702" actId="14100"/>
          <ac:picMkLst>
            <pc:docMk/>
            <pc:sldMk cId="4205809240" sldId="270"/>
            <ac:picMk id="91" creationId="{D8376EAE-4D65-4DC5-93E2-D459B8EC8EC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9497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21" Type="http://schemas.openxmlformats.org/officeDocument/2006/relationships/image" Target="../media/image19.png"/><Relationship Id="rId7" Type="http://schemas.openxmlformats.org/officeDocument/2006/relationships/image" Target="../media/image5.emf"/><Relationship Id="rId12" Type="http://schemas.openxmlformats.org/officeDocument/2006/relationships/image" Target="../media/image10.png"/><Relationship Id="rId17" Type="http://schemas.openxmlformats.org/officeDocument/2006/relationships/image" Target="../media/image15.jp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microsoft.com/office/2007/relationships/hdphoto" Target="../media/hdphoto1.wdp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무테안경의 디자인 세공 사례 연구 </a:t>
            </a:r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이바울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400" b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</a:t>
            </a:r>
            <a:r>
              <a:rPr lang="ko-KR" altLang="en-US" sz="4004" b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이현주</a:t>
            </a:r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ko-KR" altLang="en-US" sz="36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대전보건대학교  안경광학과</a:t>
            </a: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5231243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7"/>
            <a:ext cx="6583782" cy="705600"/>
          </a:xfrm>
          <a:prstGeom prst="roundRect">
            <a:avLst/>
          </a:prstGeom>
          <a:solidFill>
            <a:srgbClr val="406992"/>
          </a:solidFill>
          <a:ln w="9525" cap="flat" cmpd="sng" algn="ctr">
            <a:solidFill>
              <a:srgbClr val="40699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1"/>
            <a:ext cx="6577515" cy="4868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just">
              <a:lnSpc>
                <a:spcPct val="120000"/>
              </a:lnSpc>
              <a:spcBef>
                <a:spcPts val="600"/>
              </a:spcBef>
              <a:defRPr sz="2800"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pPr>
              <a:lnSpc>
                <a:spcPct val="110000"/>
              </a:lnSpc>
            </a:pPr>
            <a:r>
              <a:rPr lang="ko-KR" altLang="en-US" dirty="0"/>
              <a:t>  무테안경은 </a:t>
            </a:r>
            <a:r>
              <a:rPr lang="ko-KR" altLang="en-US" dirty="0" err="1"/>
              <a:t>렌즈삽입부의</a:t>
            </a:r>
            <a:r>
              <a:rPr lang="ko-KR" altLang="en-US" dirty="0"/>
              <a:t> 모양으로 인해 제한을 받은 일반 안경테와는 달리</a:t>
            </a:r>
            <a:r>
              <a:rPr lang="en-US" altLang="ko-KR" dirty="0"/>
              <a:t>, </a:t>
            </a:r>
            <a:r>
              <a:rPr lang="ko-KR" altLang="en-US" dirty="0"/>
              <a:t>다양한 모양과 아이디어들을 적용하여 그 가치를 상승시킬 수 있는 아이템이다</a:t>
            </a:r>
            <a:r>
              <a:rPr lang="en-US" altLang="ko-KR" dirty="0"/>
              <a:t>.</a:t>
            </a:r>
          </a:p>
          <a:p>
            <a:pPr>
              <a:lnSpc>
                <a:spcPct val="110000"/>
              </a:lnSpc>
            </a:pPr>
            <a:r>
              <a:rPr lang="ko-KR" altLang="en-US" dirty="0"/>
              <a:t>본 연구에서는 무테안경의 광학적 조건과 미적 조건을 동시에 충족할 수 있는 </a:t>
            </a:r>
            <a:r>
              <a:rPr lang="en-US" altLang="ko-KR" dirty="0"/>
              <a:t>“</a:t>
            </a:r>
            <a:r>
              <a:rPr lang="ko-KR" altLang="en-US" dirty="0"/>
              <a:t>디자인세공 가장자리 가공법</a:t>
            </a:r>
            <a:r>
              <a:rPr lang="en-US" altLang="ko-KR" dirty="0"/>
              <a:t>(</a:t>
            </a:r>
            <a:r>
              <a:rPr lang="ko-KR" altLang="en-US" dirty="0"/>
              <a:t>이하 디자인세공</a:t>
            </a:r>
            <a:r>
              <a:rPr lang="en-US" altLang="ko-KR" dirty="0"/>
              <a:t>)”</a:t>
            </a:r>
            <a:r>
              <a:rPr lang="ko-KR" altLang="en-US" dirty="0"/>
              <a:t>들이 적용된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ko-KR" altLang="en-US" dirty="0" err="1"/>
              <a:t>실용적이면서개성</a:t>
            </a:r>
            <a:r>
              <a:rPr lang="ko-KR" altLang="en-US" dirty="0"/>
              <a:t> 넘치는 무테안경 디자인 사례들을 살펴보고자 하였다</a:t>
            </a:r>
            <a:r>
              <a:rPr lang="en-US" altLang="ko-KR" dirty="0"/>
              <a:t>. </a:t>
            </a:r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69C36A7-B3A5-3644-B1AA-25C41B649B4D}"/>
              </a:ext>
            </a:extLst>
          </p:cNvPr>
          <p:cNvGrpSpPr/>
          <p:nvPr/>
        </p:nvGrpSpPr>
        <p:grpSpPr>
          <a:xfrm>
            <a:off x="7734512" y="5040783"/>
            <a:ext cx="13435055" cy="15640808"/>
            <a:chOff x="7592335" y="4617059"/>
            <a:chExt cx="13435055" cy="1938385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D2779E3-ADC4-EF48-8296-ACE50D61D64D}"/>
                </a:ext>
              </a:extLst>
            </p:cNvPr>
            <p:cNvGrpSpPr/>
            <p:nvPr/>
          </p:nvGrpSpPr>
          <p:grpSpPr>
            <a:xfrm>
              <a:off x="7592335" y="4617059"/>
              <a:ext cx="13435055" cy="19383859"/>
              <a:chOff x="7451115" y="4642130"/>
              <a:chExt cx="13435055" cy="19383859"/>
            </a:xfrm>
          </p:grpSpPr>
          <p:sp>
            <p:nvSpPr>
              <p:cNvPr id="47" name="직사각형 3">
                <a:extLst>
                  <a:ext uri="{FF2B5EF4-FFF2-40B4-BE49-F238E27FC236}">
                    <a16:creationId xmlns:a16="http://schemas.microsoft.com/office/drawing/2014/main" id="{B2443427-C0C5-0346-B692-5C65BE0375AB}"/>
                  </a:ext>
                </a:extLst>
              </p:cNvPr>
              <p:cNvSpPr/>
              <p:nvPr/>
            </p:nvSpPr>
            <p:spPr bwMode="auto">
              <a:xfrm>
                <a:off x="7451115" y="5220701"/>
                <a:ext cx="13435055" cy="1880528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8" name="모서리가 둥근 직사각형 33">
                <a:extLst>
                  <a:ext uri="{FF2B5EF4-FFF2-40B4-BE49-F238E27FC236}">
                    <a16:creationId xmlns:a16="http://schemas.microsoft.com/office/drawing/2014/main" id="{CC9E86ED-710F-244E-BE52-0D76D424061D}"/>
                  </a:ext>
                </a:extLst>
              </p:cNvPr>
              <p:cNvSpPr/>
              <p:nvPr/>
            </p:nvSpPr>
            <p:spPr bwMode="auto">
              <a:xfrm>
                <a:off x="7577470" y="4642130"/>
                <a:ext cx="13135646" cy="1006107"/>
              </a:xfrm>
              <a:prstGeom prst="roundRect">
                <a:avLst/>
              </a:prstGeom>
              <a:solidFill>
                <a:srgbClr val="406992"/>
              </a:solidFill>
              <a:ln w="9525" cap="flat" cmpd="sng" algn="ctr">
                <a:solidFill>
                  <a:srgbClr val="40699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RESULTS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BAAA602-D249-0547-BCFD-008EA933FFD6}"/>
                </a:ext>
              </a:extLst>
            </p:cNvPr>
            <p:cNvSpPr txBox="1"/>
            <p:nvPr/>
          </p:nvSpPr>
          <p:spPr>
            <a:xfrm>
              <a:off x="7826159" y="5849166"/>
              <a:ext cx="13082858" cy="2784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특별한 디자인세공들이 적용된 무테안경의 가공 및 조립과정은 여러 번 실패를 거듭한 후에 성공이 가능할 만큼 숙련되고 정밀한 기술이 요구되었다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더욱이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자동옥습기를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이용해서는 만들 수 없는 렌즈 모양인 경우 직접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핸드그라인더를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이용하여 제작하여야 하기 때문에 좌우대칭과 균형을 맞추는 과정의 난이도가 상당히 높았다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AD38B5-3D15-DF45-A268-0590F6390F8D}"/>
              </a:ext>
            </a:extLst>
          </p:cNvPr>
          <p:cNvGrpSpPr/>
          <p:nvPr/>
        </p:nvGrpSpPr>
        <p:grpSpPr>
          <a:xfrm>
            <a:off x="489908" y="10824053"/>
            <a:ext cx="6866878" cy="19779572"/>
            <a:chOff x="491883" y="11481200"/>
            <a:chExt cx="6866878" cy="12322167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62BF6D8-B0E0-C144-AAD5-D4AB498EDA27}"/>
                </a:ext>
              </a:extLst>
            </p:cNvPr>
            <p:cNvGrpSpPr/>
            <p:nvPr/>
          </p:nvGrpSpPr>
          <p:grpSpPr>
            <a:xfrm>
              <a:off x="491883" y="11481200"/>
              <a:ext cx="6866878" cy="12322167"/>
              <a:chOff x="491883" y="11481200"/>
              <a:chExt cx="6866878" cy="12322167"/>
            </a:xfrm>
          </p:grpSpPr>
          <p:sp>
            <p:nvSpPr>
              <p:cNvPr id="52" name="직사각형 3">
                <a:extLst>
                  <a:ext uri="{FF2B5EF4-FFF2-40B4-BE49-F238E27FC236}">
                    <a16:creationId xmlns:a16="http://schemas.microsoft.com/office/drawing/2014/main" id="{2FA643DF-B50E-0F47-AFE4-DE99E84C60DC}"/>
                  </a:ext>
                </a:extLst>
              </p:cNvPr>
              <p:cNvSpPr/>
              <p:nvPr/>
            </p:nvSpPr>
            <p:spPr bwMode="auto">
              <a:xfrm>
                <a:off x="491883" y="11706177"/>
                <a:ext cx="6866878" cy="1209719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3" name="모서리가 둥근 직사각형 31">
                <a:extLst>
                  <a:ext uri="{FF2B5EF4-FFF2-40B4-BE49-F238E27FC236}">
                    <a16:creationId xmlns:a16="http://schemas.microsoft.com/office/drawing/2014/main" id="{CC2D5E5E-BEA2-4B49-9DB7-D9E946F7F05C}"/>
                  </a:ext>
                </a:extLst>
              </p:cNvPr>
              <p:cNvSpPr/>
              <p:nvPr/>
            </p:nvSpPr>
            <p:spPr bwMode="auto">
              <a:xfrm>
                <a:off x="631456" y="11481200"/>
                <a:ext cx="6583782" cy="436922"/>
              </a:xfrm>
              <a:prstGeom prst="roundRect">
                <a:avLst/>
              </a:prstGeom>
              <a:solidFill>
                <a:srgbClr val="406992"/>
              </a:solidFill>
              <a:ln w="9525" cap="flat" cmpd="sng" algn="ctr">
                <a:solidFill>
                  <a:srgbClr val="40699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5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M</a:t>
                </a: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ETHODS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3C8C138-02DF-F84C-8DBA-2EE141BD9332}"/>
                </a:ext>
              </a:extLst>
            </p:cNvPr>
            <p:cNvSpPr txBox="1"/>
            <p:nvPr/>
          </p:nvSpPr>
          <p:spPr>
            <a:xfrm>
              <a:off x="654941" y="12031905"/>
              <a:ext cx="6546009" cy="1936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무테안경은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다이아컷팅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경면처리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음각기법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보석세팅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가공 등으로 여러 가지 디자인을 구현할 수 있다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먼저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이러한 무테안경 가장자리 가공 연습을 위해 경면가공 및 보석가공 특허를 보유한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안경사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멘토와 함께 기초가공법을 숙지하였다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04DEDF8-04DB-084B-B010-813C900CA793}"/>
              </a:ext>
            </a:extLst>
          </p:cNvPr>
          <p:cNvGrpSpPr/>
          <p:nvPr/>
        </p:nvGrpSpPr>
        <p:grpSpPr>
          <a:xfrm>
            <a:off x="7753526" y="20798302"/>
            <a:ext cx="13416976" cy="5700867"/>
            <a:chOff x="489908" y="24247703"/>
            <a:chExt cx="6866878" cy="7228388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5793C86-BCB2-B240-9FD8-EED5B8040249}"/>
                </a:ext>
              </a:extLst>
            </p:cNvPr>
            <p:cNvGrpSpPr/>
            <p:nvPr/>
          </p:nvGrpSpPr>
          <p:grpSpPr>
            <a:xfrm>
              <a:off x="489908" y="24247703"/>
              <a:ext cx="6866878" cy="7228388"/>
              <a:chOff x="489908" y="22342016"/>
              <a:chExt cx="6866878" cy="7228388"/>
            </a:xfrm>
          </p:grpSpPr>
          <p:sp>
            <p:nvSpPr>
              <p:cNvPr id="57" name="직사각형 3">
                <a:extLst>
                  <a:ext uri="{FF2B5EF4-FFF2-40B4-BE49-F238E27FC236}">
                    <a16:creationId xmlns:a16="http://schemas.microsoft.com/office/drawing/2014/main" id="{1B7DBF47-AEB0-2844-B28E-F95662E9377A}"/>
                  </a:ext>
                </a:extLst>
              </p:cNvPr>
              <p:cNvSpPr/>
              <p:nvPr/>
            </p:nvSpPr>
            <p:spPr bwMode="auto">
              <a:xfrm>
                <a:off x="489908" y="22725081"/>
                <a:ext cx="6866878" cy="6845323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6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8" name="모서리가 둥근 직사각형 32">
                <a:extLst>
                  <a:ext uri="{FF2B5EF4-FFF2-40B4-BE49-F238E27FC236}">
                    <a16:creationId xmlns:a16="http://schemas.microsoft.com/office/drawing/2014/main" id="{F86618F7-BBE9-1F4A-9630-023CD934DBC6}"/>
                  </a:ext>
                </a:extLst>
              </p:cNvPr>
              <p:cNvSpPr/>
              <p:nvPr/>
            </p:nvSpPr>
            <p:spPr bwMode="auto">
              <a:xfrm>
                <a:off x="631456" y="22342016"/>
                <a:ext cx="6583782" cy="894662"/>
              </a:xfrm>
              <a:prstGeom prst="roundRect">
                <a:avLst/>
              </a:prstGeom>
              <a:solidFill>
                <a:srgbClr val="406992"/>
              </a:solidFill>
              <a:ln w="9525" cap="flat" cmpd="sng" algn="ctr">
                <a:solidFill>
                  <a:srgbClr val="40699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indent="0" algn="ctr" defTabSz="30861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ko-KR" sz="4000" b="1" dirty="0">
                    <a:solidFill>
                      <a:schemeClr val="bg1"/>
                    </a:solidFill>
                    <a:latin typeface="Malgun Gothic" panose="020B0503020000020004" pitchFamily="34" charset="-127"/>
                    <a:ea typeface="Malgun Gothic" panose="020B0503020000020004" pitchFamily="34" charset="-127"/>
                    <a:cs typeface="Calibri" panose="020F0502020204030204" pitchFamily="34" charset="0"/>
                  </a:rPr>
                  <a:t>CONCLUSIONS</a:t>
                </a:r>
                <a:endParaRPr kumimoji="1" lang="ko-KR" altLang="en-US" sz="4000" b="1" i="0" u="none" strike="noStrike" normalizeH="0" baseline="0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F6B742B-CE78-B947-BCF3-8A72D70C6ADB}"/>
                </a:ext>
              </a:extLst>
            </p:cNvPr>
            <p:cNvSpPr txBox="1"/>
            <p:nvPr/>
          </p:nvSpPr>
          <p:spPr>
            <a:xfrm>
              <a:off x="617168" y="25328042"/>
              <a:ext cx="6546009" cy="5670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  <a:spcBef>
                  <a:spcPts val="600"/>
                </a:spcBef>
              </a:pP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 무테안경은 기본적으로 숙련된 가공기술과 노력이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접목되어야만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제대로 완성될 수 있는 고난이도의 안경이다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그만큼 일반 안경테보다는 더 확실하게 </a:t>
              </a:r>
              <a:r>
                <a:rPr lang="ko-KR" altLang="en-US" sz="2800" dirty="0" err="1">
                  <a:latin typeface="Malgun Gothic" panose="020B0503020000020004" pitchFamily="34" charset="-127"/>
                  <a:ea typeface="Malgun Gothic" panose="020B0503020000020004" pitchFamily="34" charset="-127"/>
                </a:rPr>
                <a:t>안경사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개인의 기술력과 독창성을 보여줄 수 있는 아이템이기도 하다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</a:p>
            <a:p>
              <a:pPr algn="just">
                <a:lnSpc>
                  <a:spcPct val="110000"/>
                </a:lnSpc>
                <a:spcBef>
                  <a:spcPts val="600"/>
                </a:spcBef>
              </a:pP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디자인세공은 이러한 무테안경의 장점을 한 단계 더 업그레이드 시켜서 나만의 개성을 표현하고자 하는 현대인의 취향에 적합하며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몰개성적인 저가 안경시장의 낙후성에서 탈피할 수 있는 고부가가치 무테안경 가공법이다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</a:t>
              </a:r>
            </a:p>
            <a:p>
              <a:pPr algn="just">
                <a:lnSpc>
                  <a:spcPct val="110000"/>
                </a:lnSpc>
                <a:spcBef>
                  <a:spcPts val="600"/>
                </a:spcBef>
              </a:pP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이를 위해서 숙련 기술을 통한 제품의 고급화가 필요하며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,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다양한 디자인의 구현이 가능하도록 더 많은 디자인세공 사례에 대한 구체적인 연구와 이론정립이 필요하다</a:t>
              </a:r>
              <a:r>
                <a:rPr lang="en-US" altLang="ko-KR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. </a:t>
              </a:r>
              <a:r>
                <a:rPr lang="ko-KR" altLang="en-US" sz="2800" dirty="0">
                  <a:latin typeface="Malgun Gothic" panose="020B0503020000020004" pitchFamily="34" charset="-127"/>
                  <a:ea typeface="Malgun Gothic" panose="020B0503020000020004" pitchFamily="34" charset="-127"/>
                </a:rPr>
                <a:t> </a:t>
              </a:r>
              <a:endPara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E0AB7A-6A37-8540-89C9-7E7B2FF6E92C}"/>
              </a:ext>
            </a:extLst>
          </p:cNvPr>
          <p:cNvGrpSpPr/>
          <p:nvPr/>
        </p:nvGrpSpPr>
        <p:grpSpPr>
          <a:xfrm>
            <a:off x="7812741" y="27004113"/>
            <a:ext cx="13435055" cy="3599512"/>
            <a:chOff x="7602255" y="24247705"/>
            <a:chExt cx="13435055" cy="6143579"/>
          </a:xfrm>
        </p:grpSpPr>
        <p:sp>
          <p:nvSpPr>
            <p:cNvPr id="60" name="직사각형 3">
              <a:extLst>
                <a:ext uri="{FF2B5EF4-FFF2-40B4-BE49-F238E27FC236}">
                  <a16:creationId xmlns:a16="http://schemas.microsoft.com/office/drawing/2014/main" id="{1F8C45A1-9DDE-B646-B33E-60394833B10A}"/>
                </a:ext>
              </a:extLst>
            </p:cNvPr>
            <p:cNvSpPr/>
            <p:nvPr/>
          </p:nvSpPr>
          <p:spPr bwMode="auto">
            <a:xfrm>
              <a:off x="7602255" y="24630768"/>
              <a:ext cx="13435055" cy="57605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1" name="모서리가 둥근 직사각형 65">
              <a:extLst>
                <a:ext uri="{FF2B5EF4-FFF2-40B4-BE49-F238E27FC236}">
                  <a16:creationId xmlns:a16="http://schemas.microsoft.com/office/drawing/2014/main" id="{DFEBA183-88B1-6944-A33B-31263202C577}"/>
                </a:ext>
              </a:extLst>
            </p:cNvPr>
            <p:cNvSpPr/>
            <p:nvPr/>
          </p:nvSpPr>
          <p:spPr bwMode="auto">
            <a:xfrm>
              <a:off x="7812418" y="24247705"/>
              <a:ext cx="13070052" cy="1204305"/>
            </a:xfrm>
            <a:prstGeom prst="roundRect">
              <a:avLst/>
            </a:prstGeom>
            <a:solidFill>
              <a:srgbClr val="406992"/>
            </a:solidFill>
            <a:ln w="9525" cap="flat" cmpd="sng" algn="ctr">
              <a:solidFill>
                <a:srgbClr val="40699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A" altLang="ko-KR" sz="4000" b="1" dirty="0">
                  <a:solidFill>
                    <a:schemeClr val="bg1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  <a:cs typeface="Calibri" panose="020F0502020204030204" pitchFamily="34" charset="0"/>
                </a:rPr>
                <a:t>REFERENCES</a:t>
              </a:r>
              <a:endParaRPr kumimoji="1" lang="ko-KR" altLang="en-US" sz="4000" b="1" i="0" u="none" strike="noStrike" normalizeH="0" baseline="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7952748" y="27867321"/>
            <a:ext cx="13135646" cy="3157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en-US" altLang="ko-KR" sz="27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</a:t>
            </a:r>
            <a:r>
              <a:rPr lang="ko-KR" altLang="en-US" sz="27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7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YU MH. Research about new Processing and Preparation Methods by Using Spectacle Lens. </a:t>
            </a:r>
            <a:r>
              <a:rPr lang="en-US" altLang="ko-KR" sz="27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ChoDang</a:t>
            </a:r>
            <a:r>
              <a:rPr lang="en-US" altLang="ko-KR" sz="27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University. 2014.</a:t>
            </a:r>
          </a:p>
          <a:p>
            <a:pPr algn="just" eaLnBrk="0" hangingPunct="0"/>
            <a:r>
              <a:rPr lang="en-US" altLang="ko-KR" sz="27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[2] Sung PJ. Optometric dispensing,</a:t>
            </a:r>
            <a:r>
              <a:rPr lang="ko-KR" altLang="en-US" sz="27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27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12</a:t>
            </a:r>
            <a:r>
              <a:rPr lang="en-US" altLang="ko-KR" sz="2700" baseline="300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st</a:t>
            </a:r>
            <a:r>
              <a:rPr lang="en-US" altLang="ko-KR" sz="27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Ed. Seoul: </a:t>
            </a:r>
            <a:r>
              <a:rPr lang="en-US" altLang="ko-KR" sz="27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Daihaks</a:t>
            </a:r>
            <a:r>
              <a:rPr lang="en-US" altLang="ko-KR" sz="27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2018;322-335.</a:t>
            </a:r>
          </a:p>
          <a:p>
            <a:pPr algn="just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altLang="ko-KR" sz="27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[3] </a:t>
            </a:r>
            <a:r>
              <a:rPr lang="en-US" altLang="ko-KR" sz="27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College of Optometrists in Vision Development Korea. Making rimless glasses with gems. 2016. </a:t>
            </a:r>
            <a:r>
              <a:rPr lang="en-US" altLang="ko-KR" sz="27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https://m.blog.naver.com/doghhamy/220603886170</a:t>
            </a:r>
            <a:r>
              <a:rPr lang="en-US" altLang="ko-KR" sz="27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(18 August 2021).</a:t>
            </a: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27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  <p:pic>
        <p:nvPicPr>
          <p:cNvPr id="68" name="그림 67">
            <a:extLst>
              <a:ext uri="{FF2B5EF4-FFF2-40B4-BE49-F238E27FC236}">
                <a16:creationId xmlns:a16="http://schemas.microsoft.com/office/drawing/2014/main" id="{F7302CA5-B59C-4941-B675-190303AA0A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0092" y="8281738"/>
            <a:ext cx="5723701" cy="239720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70" name="그림 69">
            <a:extLst>
              <a:ext uri="{FF2B5EF4-FFF2-40B4-BE49-F238E27FC236}">
                <a16:creationId xmlns:a16="http://schemas.microsoft.com/office/drawing/2014/main" id="{478DA002-EC92-412D-A7F9-37FAD61BAA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7840" y="11869772"/>
            <a:ext cx="6582580" cy="27569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72" name="그림 71">
            <a:extLst>
              <a:ext uri="{FF2B5EF4-FFF2-40B4-BE49-F238E27FC236}">
                <a16:creationId xmlns:a16="http://schemas.microsoft.com/office/drawing/2014/main" id="{D1055AA2-3972-47FA-9847-9A3E84328DB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697"/>
          <a:stretch/>
        </p:blipFill>
        <p:spPr>
          <a:xfrm>
            <a:off x="14537138" y="11904852"/>
            <a:ext cx="5797725" cy="262119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그림 64">
            <a:extLst>
              <a:ext uri="{FF2B5EF4-FFF2-40B4-BE49-F238E27FC236}">
                <a16:creationId xmlns:a16="http://schemas.microsoft.com/office/drawing/2014/main" id="{7049BC78-6F26-45F8-A98A-82FF6F3AB4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90182" y="1109209"/>
            <a:ext cx="2539994" cy="2914901"/>
          </a:xfrm>
          <a:prstGeom prst="rect">
            <a:avLst/>
          </a:prstGeom>
        </p:spPr>
      </p:pic>
      <p:grpSp>
        <p:nvGrpSpPr>
          <p:cNvPr id="2" name="그룹 1">
            <a:extLst>
              <a:ext uri="{FF2B5EF4-FFF2-40B4-BE49-F238E27FC236}">
                <a16:creationId xmlns:a16="http://schemas.microsoft.com/office/drawing/2014/main" id="{D71D6115-F077-4E73-86CF-2236098463BE}"/>
              </a:ext>
            </a:extLst>
          </p:cNvPr>
          <p:cNvGrpSpPr/>
          <p:nvPr/>
        </p:nvGrpSpPr>
        <p:grpSpPr>
          <a:xfrm>
            <a:off x="714636" y="14810008"/>
            <a:ext cx="6383093" cy="3420000"/>
            <a:chOff x="700988" y="14864600"/>
            <a:chExt cx="6383093" cy="3420000"/>
          </a:xfrm>
        </p:grpSpPr>
        <p:pic>
          <p:nvPicPr>
            <p:cNvPr id="62" name="그림 61">
              <a:extLst>
                <a:ext uri="{FF2B5EF4-FFF2-40B4-BE49-F238E27FC236}">
                  <a16:creationId xmlns:a16="http://schemas.microsoft.com/office/drawing/2014/main" id="{E171C200-3BE7-4E99-8F0A-54F164544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11580" y="14864600"/>
              <a:ext cx="2124000" cy="1560875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E47FADB1-656C-405D-AAF6-CE609F2F7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0988" y="14864600"/>
              <a:ext cx="2365356" cy="3420000"/>
            </a:xfrm>
            <a:prstGeom prst="rect">
              <a:avLst/>
            </a:prstGeom>
          </p:spPr>
        </p:pic>
        <p:pic>
          <p:nvPicPr>
            <p:cNvPr id="73" name="그림 72">
              <a:extLst>
                <a:ext uri="{FF2B5EF4-FFF2-40B4-BE49-F238E27FC236}">
                  <a16:creationId xmlns:a16="http://schemas.microsoft.com/office/drawing/2014/main" id="{D879B592-15D5-46F3-81F2-1672C7981E64}"/>
                </a:ext>
              </a:extLst>
            </p:cNvPr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20034" y="16384494"/>
              <a:ext cx="3945179" cy="1881500"/>
            </a:xfrm>
            <a:prstGeom prst="rect">
              <a:avLst/>
            </a:prstGeom>
          </p:spPr>
        </p:pic>
        <p:pic>
          <p:nvPicPr>
            <p:cNvPr id="74" name="그림 73">
              <a:extLst>
                <a:ext uri="{FF2B5EF4-FFF2-40B4-BE49-F238E27FC236}">
                  <a16:creationId xmlns:a16="http://schemas.microsoft.com/office/drawing/2014/main" id="{8473AEE5-D28A-471E-B662-87C50E989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269024" y="14864600"/>
              <a:ext cx="1815057" cy="1881500"/>
            </a:xfrm>
            <a:prstGeom prst="rect">
              <a:avLst/>
            </a:prstGeom>
          </p:spPr>
        </p:pic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68EE210B-C607-4371-B7C4-44CBC77105C6}"/>
              </a:ext>
            </a:extLst>
          </p:cNvPr>
          <p:cNvSpPr txBox="1"/>
          <p:nvPr/>
        </p:nvSpPr>
        <p:spPr>
          <a:xfrm>
            <a:off x="579688" y="18276257"/>
            <a:ext cx="6628305" cy="2895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 기초가공 연습 후에는 개성을 표현하기 위한 패턴을 개발하고 시제품을 제작하여 수정을 거쳐 디자인을 확정하였다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최종 실물 안경 가공을 위하여 렌즈의 색상과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굴절력을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확정하고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가공에 적합한 렌즈 두께를 계산하여 주문하였다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0740A76-DA34-4E34-8951-71A67D719DF9}"/>
              </a:ext>
            </a:extLst>
          </p:cNvPr>
          <p:cNvSpPr txBox="1"/>
          <p:nvPr/>
        </p:nvSpPr>
        <p:spPr>
          <a:xfrm>
            <a:off x="576214" y="25131286"/>
            <a:ext cx="6766284" cy="34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 가장자리 갈기 및 경면가공을 마치고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디자인세공의 컨셉에 맞는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다이아컷팅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경면처리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음각기법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보석세공으로 렌즈의 전면 가장자리와 측면 가공을 하였다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디자인세공이 완료된 렌즈를 균형과 대칭을 맞추는 피팅과 함께 조립하여 무테안경을 완성하였다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BC1C6A7C-877D-4F57-8C8D-ACD779F965BA}"/>
              </a:ext>
            </a:extLst>
          </p:cNvPr>
          <p:cNvGrpSpPr/>
          <p:nvPr/>
        </p:nvGrpSpPr>
        <p:grpSpPr>
          <a:xfrm>
            <a:off x="768144" y="21329912"/>
            <a:ext cx="6562681" cy="3529310"/>
            <a:chOff x="768144" y="21329912"/>
            <a:chExt cx="6562681" cy="3529310"/>
          </a:xfrm>
        </p:grpSpPr>
        <p:pic>
          <p:nvPicPr>
            <p:cNvPr id="82" name="그림 81">
              <a:extLst>
                <a:ext uri="{FF2B5EF4-FFF2-40B4-BE49-F238E27FC236}">
                  <a16:creationId xmlns:a16="http://schemas.microsoft.com/office/drawing/2014/main" id="{59888BF8-DBD3-4053-A279-CF67A59096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5617" t="6636" r="2732"/>
            <a:stretch/>
          </p:blipFill>
          <p:spPr>
            <a:xfrm>
              <a:off x="768144" y="21330196"/>
              <a:ext cx="2289041" cy="2039694"/>
            </a:xfrm>
            <a:prstGeom prst="rect">
              <a:avLst/>
            </a:prstGeom>
          </p:spPr>
        </p:pic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AC3BBE38-9C4E-4497-8A64-CAAF212B49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039047" y="21329912"/>
              <a:ext cx="2340000" cy="1946979"/>
            </a:xfrm>
            <a:prstGeom prst="rect">
              <a:avLst/>
            </a:prstGeom>
          </p:spPr>
        </p:pic>
        <p:pic>
          <p:nvPicPr>
            <p:cNvPr id="75" name="그림 74">
              <a:extLst>
                <a:ext uri="{FF2B5EF4-FFF2-40B4-BE49-F238E27FC236}">
                  <a16:creationId xmlns:a16="http://schemas.microsoft.com/office/drawing/2014/main" id="{6F735B3B-AFEB-4496-9335-96C971D35568}"/>
                </a:ext>
              </a:extLst>
            </p:cNvPr>
            <p:cNvPicPr>
              <a:picLocks/>
            </p:cNvPicPr>
            <p:nvPr/>
          </p:nvPicPr>
          <p:blipFill rotWithShape="1">
            <a:blip r:embed="rId14"/>
            <a:srcRect l="13576" t="18070"/>
            <a:stretch/>
          </p:blipFill>
          <p:spPr>
            <a:xfrm>
              <a:off x="769541" y="23202685"/>
              <a:ext cx="3132689" cy="1638164"/>
            </a:xfrm>
            <a:prstGeom prst="rect">
              <a:avLst/>
            </a:prstGeom>
          </p:spPr>
        </p:pic>
        <p:pic>
          <p:nvPicPr>
            <p:cNvPr id="80" name="그림 79">
              <a:extLst>
                <a:ext uri="{FF2B5EF4-FFF2-40B4-BE49-F238E27FC236}">
                  <a16:creationId xmlns:a16="http://schemas.microsoft.com/office/drawing/2014/main" id="{9C357C59-2A2F-425C-A142-C70B0AB205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06"/>
            <a:stretch/>
          </p:blipFill>
          <p:spPr>
            <a:xfrm>
              <a:off x="5156147" y="21330670"/>
              <a:ext cx="2169491" cy="1813482"/>
            </a:xfrm>
            <a:prstGeom prst="rect">
              <a:avLst/>
            </a:prstGeom>
          </p:spPr>
        </p:pic>
        <p:pic>
          <p:nvPicPr>
            <p:cNvPr id="81" name="그림 80">
              <a:extLst>
                <a:ext uri="{FF2B5EF4-FFF2-40B4-BE49-F238E27FC236}">
                  <a16:creationId xmlns:a16="http://schemas.microsoft.com/office/drawing/2014/main" id="{C621945D-DEF0-4F42-BEE7-EE34B9130D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t="14612" b="24062"/>
            <a:stretch/>
          </p:blipFill>
          <p:spPr>
            <a:xfrm>
              <a:off x="5129076" y="23116269"/>
              <a:ext cx="2201749" cy="1742953"/>
            </a:xfrm>
            <a:prstGeom prst="rect">
              <a:avLst/>
            </a:prstGeom>
          </p:spPr>
        </p:pic>
        <p:sp>
          <p:nvSpPr>
            <p:cNvPr id="83" name="사각형: 둥근 모서리 82">
              <a:extLst>
                <a:ext uri="{FF2B5EF4-FFF2-40B4-BE49-F238E27FC236}">
                  <a16:creationId xmlns:a16="http://schemas.microsoft.com/office/drawing/2014/main" id="{AB21B6D9-F95B-4613-B953-4C01C661BE4F}"/>
                </a:ext>
              </a:extLst>
            </p:cNvPr>
            <p:cNvSpPr/>
            <p:nvPr/>
          </p:nvSpPr>
          <p:spPr>
            <a:xfrm>
              <a:off x="3791597" y="23207804"/>
              <a:ext cx="1333402" cy="1646299"/>
            </a:xfrm>
            <a:prstGeom prst="roundRect">
              <a:avLst>
                <a:gd name="adj" fmla="val 737"/>
              </a:avLst>
            </a:prstGeom>
            <a:blipFill dpi="0"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93535" t="-15104" r="-23035" b="-1317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421C0E31-CA33-4B59-8562-CBB24878384D}"/>
              </a:ext>
            </a:extLst>
          </p:cNvPr>
          <p:cNvGrpSpPr/>
          <p:nvPr/>
        </p:nvGrpSpPr>
        <p:grpSpPr>
          <a:xfrm>
            <a:off x="721161" y="28046752"/>
            <a:ext cx="6545668" cy="2412857"/>
            <a:chOff x="721161" y="28046752"/>
            <a:chExt cx="6545668" cy="2412857"/>
          </a:xfrm>
        </p:grpSpPr>
        <p:pic>
          <p:nvPicPr>
            <p:cNvPr id="37" name="그림 36">
              <a:extLst>
                <a:ext uri="{FF2B5EF4-FFF2-40B4-BE49-F238E27FC236}">
                  <a16:creationId xmlns:a16="http://schemas.microsoft.com/office/drawing/2014/main" id="{712365EF-E9CC-4E97-93ED-523FADDCED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/>
            <a:srcRect l="8383"/>
            <a:stretch/>
          </p:blipFill>
          <p:spPr>
            <a:xfrm>
              <a:off x="721161" y="28440036"/>
              <a:ext cx="2084812" cy="1568549"/>
            </a:xfrm>
            <a:prstGeom prst="rect">
              <a:avLst/>
            </a:prstGeom>
          </p:spPr>
        </p:pic>
        <p:pic>
          <p:nvPicPr>
            <p:cNvPr id="66" name="그림 65">
              <a:extLst>
                <a:ext uri="{FF2B5EF4-FFF2-40B4-BE49-F238E27FC236}">
                  <a16:creationId xmlns:a16="http://schemas.microsoft.com/office/drawing/2014/main" id="{ABB9AA2E-9BFF-4528-893F-0C8C2FF3C78D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827831" y="29307609"/>
              <a:ext cx="2040288" cy="1152000"/>
            </a:xfrm>
            <a:prstGeom prst="rect">
              <a:avLst/>
            </a:prstGeom>
          </p:spPr>
        </p:pic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F717B262-460F-4AB8-9728-0F6184D9B662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4874668" y="28376775"/>
              <a:ext cx="2392161" cy="1584577"/>
            </a:xfrm>
            <a:prstGeom prst="rect">
              <a:avLst/>
            </a:prstGeom>
          </p:spPr>
        </p:pic>
        <p:pic>
          <p:nvPicPr>
            <p:cNvPr id="44" name="그림 43">
              <a:extLst>
                <a:ext uri="{FF2B5EF4-FFF2-40B4-BE49-F238E27FC236}">
                  <a16:creationId xmlns:a16="http://schemas.microsoft.com/office/drawing/2014/main" id="{F29D89A9-D7F2-4268-8972-47EE7EA6E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833680" y="28046752"/>
              <a:ext cx="2020032" cy="1300805"/>
            </a:xfrm>
            <a:prstGeom prst="rect">
              <a:avLst/>
            </a:prstGeom>
          </p:spPr>
        </p:pic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3429BE86-24C6-4593-A6D5-060EA76A95E5}"/>
              </a:ext>
            </a:extLst>
          </p:cNvPr>
          <p:cNvSpPr txBox="1"/>
          <p:nvPr/>
        </p:nvSpPr>
        <p:spPr>
          <a:xfrm>
            <a:off x="7664419" y="10572133"/>
            <a:ext cx="631705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측면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역산각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홈선에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글리터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장식 및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개성있는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문구 음각가공 안경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1C4B2BF-3F7F-4F11-B50D-C1ACD3082785}"/>
              </a:ext>
            </a:extLst>
          </p:cNvPr>
          <p:cNvSpPr txBox="1"/>
          <p:nvPr/>
        </p:nvSpPr>
        <p:spPr>
          <a:xfrm>
            <a:off x="14143042" y="14439142"/>
            <a:ext cx="583492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가장자리 화려한 음각 디자인과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측면 보석세공 포인트 안경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3B80048-1BF7-4EDB-864E-A05E68E4CC9D}"/>
              </a:ext>
            </a:extLst>
          </p:cNvPr>
          <p:cNvSpPr txBox="1"/>
          <p:nvPr/>
        </p:nvSpPr>
        <p:spPr>
          <a:xfrm>
            <a:off x="7547815" y="14425234"/>
            <a:ext cx="654041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나비의 날개 형상화 및</a:t>
            </a:r>
            <a:r>
              <a:rPr lang="en-US" altLang="ko-KR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측면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역산각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홈선에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금장선을 삽입하여 만든 안경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C69C366-A86D-4674-BBB9-6740B30ED904}"/>
              </a:ext>
            </a:extLst>
          </p:cNvPr>
          <p:cNvSpPr txBox="1"/>
          <p:nvPr/>
        </p:nvSpPr>
        <p:spPr>
          <a:xfrm>
            <a:off x="14187995" y="19172521"/>
            <a:ext cx="62912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ko-KR" altLang="en-US" sz="2800">
                <a:latin typeface="Malgun Gothic" panose="020B0503020000020004" pitchFamily="34" charset="-127"/>
                <a:ea typeface="Malgun Gothic" panose="020B0503020000020004" pitchFamily="34" charset="-127"/>
              </a:rPr>
              <a:t>물고기 형상화 패턴 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및 개성표현 음각 화 컬러 디자인 안경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A95D691B-5A0A-473A-B947-5049AA077B2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 flipH="1">
            <a:off x="14704802" y="15803035"/>
            <a:ext cx="5774442" cy="306747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AA4EAE49-4836-41FE-A225-901D641163F0}"/>
              </a:ext>
            </a:extLst>
          </p:cNvPr>
          <p:cNvSpPr txBox="1"/>
          <p:nvPr/>
        </p:nvSpPr>
        <p:spPr>
          <a:xfrm>
            <a:off x="7717840" y="19062579"/>
            <a:ext cx="62912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고도근시용 렌즈의 가장자리 두께를 줄이는 효과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다이아컷팅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안경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89" name="그림 88" descr="액세서리이(가) 표시된 사진&#10;&#10;자동 생성된 설명">
            <a:extLst>
              <a:ext uri="{FF2B5EF4-FFF2-40B4-BE49-F238E27FC236}">
                <a16:creationId xmlns:a16="http://schemas.microsoft.com/office/drawing/2014/main" id="{78CCE738-BBBA-4427-9081-BCCC63771141}"/>
              </a:ext>
            </a:extLst>
          </p:cNvPr>
          <p:cNvPicPr>
            <a:picLocks noChangeAspect="1"/>
          </p:cNvPicPr>
          <p:nvPr/>
        </p:nvPicPr>
        <p:blipFill rotWithShape="1"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000" r="6250" b="25833"/>
          <a:stretch/>
        </p:blipFill>
        <p:spPr>
          <a:xfrm>
            <a:off x="14421363" y="8276066"/>
            <a:ext cx="5723701" cy="225132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E6FD9331-D6E4-4654-8B81-7D2858384278}"/>
              </a:ext>
            </a:extLst>
          </p:cNvPr>
          <p:cNvSpPr txBox="1"/>
          <p:nvPr/>
        </p:nvSpPr>
        <p:spPr>
          <a:xfrm>
            <a:off x="14145807" y="10510716"/>
            <a:ext cx="58349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화려한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액서서리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효과를 주는 </a:t>
            </a:r>
            <a:r>
              <a:rPr lang="ko-KR" altLang="en-US" sz="28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보석삽입</a:t>
            </a:r>
            <a:r>
              <a:rPr lang="ko-KR" alt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가공 안경</a:t>
            </a:r>
            <a:endParaRPr lang="en-US" altLang="ko-KR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91" name="그림 90">
            <a:extLst>
              <a:ext uri="{FF2B5EF4-FFF2-40B4-BE49-F238E27FC236}">
                <a16:creationId xmlns:a16="http://schemas.microsoft.com/office/drawing/2014/main" id="{D8376EAE-4D65-4DC5-93E2-D459B8EC8EC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022903" y="15893534"/>
            <a:ext cx="6277515" cy="304333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205809240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3051</TotalTime>
  <Words>431</Words>
  <Application>Microsoft Office PowerPoint</Application>
  <PresentationFormat>사용자 지정</PresentationFormat>
  <Paragraphs>28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Malgun Gothic</vt:lpstr>
      <vt:lpstr>Malgun Gothic</vt:lpstr>
      <vt:lpstr>함초롬바탕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Hit opto</cp:lastModifiedBy>
  <cp:revision>208</cp:revision>
  <dcterms:created xsi:type="dcterms:W3CDTF">2007-11-27T23:16:29Z</dcterms:created>
  <dcterms:modified xsi:type="dcterms:W3CDTF">2021-12-01T08:01:37Z</dcterms:modified>
</cp:coreProperties>
</file>