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charts/chart5.xml" ContentType="application/vnd.openxmlformats-officedocument.drawingml.chart+xml"/>
  <Override PartName="/ppt/theme/themeOverride5.xml" ContentType="application/vnd.openxmlformats-officedocument.themeOverride+xml"/>
  <Override PartName="/ppt/charts/chart6.xml" ContentType="application/vnd.openxmlformats-officedocument.drawingml.chart+xml"/>
  <Override PartName="/ppt/theme/themeOverride6.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62" r:id="rId2"/>
  </p:sldIdLst>
  <p:sldSz cx="21602700" cy="32404050"/>
  <p:notesSz cx="6858000" cy="9144000"/>
  <p:defaultTextStyle>
    <a:defPPr>
      <a:defRPr lang="ko-KR"/>
    </a:defPPr>
    <a:lvl1pPr algn="l" rtl="0" fontAlgn="base" latinLnBrk="1">
      <a:spcBef>
        <a:spcPct val="0"/>
      </a:spcBef>
      <a:spcAft>
        <a:spcPct val="0"/>
      </a:spcAft>
      <a:defRPr kumimoji="1" sz="6100"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sz="6100"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sz="6100"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sz="6100"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sz="6100" kern="1200">
        <a:solidFill>
          <a:schemeClr val="tx1"/>
        </a:solidFill>
        <a:latin typeface="굴림" pitchFamily="50" charset="-127"/>
        <a:ea typeface="굴림" pitchFamily="50" charset="-127"/>
        <a:cs typeface="+mn-cs"/>
      </a:defRPr>
    </a:lvl5pPr>
    <a:lvl6pPr marL="2286000" algn="l" defTabSz="914400" rtl="0" eaLnBrk="1" latinLnBrk="1" hangingPunct="1">
      <a:defRPr kumimoji="1" sz="6100" kern="1200">
        <a:solidFill>
          <a:schemeClr val="tx1"/>
        </a:solidFill>
        <a:latin typeface="굴림" pitchFamily="50" charset="-127"/>
        <a:ea typeface="굴림" pitchFamily="50" charset="-127"/>
        <a:cs typeface="+mn-cs"/>
      </a:defRPr>
    </a:lvl6pPr>
    <a:lvl7pPr marL="2743200" algn="l" defTabSz="914400" rtl="0" eaLnBrk="1" latinLnBrk="1" hangingPunct="1">
      <a:defRPr kumimoji="1" sz="6100" kern="1200">
        <a:solidFill>
          <a:schemeClr val="tx1"/>
        </a:solidFill>
        <a:latin typeface="굴림" pitchFamily="50" charset="-127"/>
        <a:ea typeface="굴림" pitchFamily="50" charset="-127"/>
        <a:cs typeface="+mn-cs"/>
      </a:defRPr>
    </a:lvl7pPr>
    <a:lvl8pPr marL="3200400" algn="l" defTabSz="914400" rtl="0" eaLnBrk="1" latinLnBrk="1" hangingPunct="1">
      <a:defRPr kumimoji="1" sz="6100" kern="1200">
        <a:solidFill>
          <a:schemeClr val="tx1"/>
        </a:solidFill>
        <a:latin typeface="굴림" pitchFamily="50" charset="-127"/>
        <a:ea typeface="굴림" pitchFamily="50" charset="-127"/>
        <a:cs typeface="+mn-cs"/>
      </a:defRPr>
    </a:lvl8pPr>
    <a:lvl9pPr marL="3657600" algn="l" defTabSz="914400" rtl="0" eaLnBrk="1" latinLnBrk="1" hangingPunct="1">
      <a:defRPr kumimoji="1" sz="6100" kern="1200">
        <a:solidFill>
          <a:schemeClr val="tx1"/>
        </a:solidFill>
        <a:latin typeface="굴림" pitchFamily="50" charset="-127"/>
        <a:ea typeface="굴림" pitchFamily="50" charset="-127"/>
        <a:cs typeface="+mn-cs"/>
      </a:defRPr>
    </a:lvl9pPr>
  </p:defaultTextStyle>
  <p:extLst>
    <p:ext uri="{EFAFB233-063F-42B5-8137-9DF3F51BA10A}">
      <p15:sldGuideLst xmlns:p15="http://schemas.microsoft.com/office/powerpoint/2012/main">
        <p15:guide id="1" orient="horz" pos="10206">
          <p15:clr>
            <a:srgbClr val="A4A3A4"/>
          </p15:clr>
        </p15:guide>
        <p15:guide id="2" pos="680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D8A7C"/>
    <a:srgbClr val="5E1742"/>
    <a:srgbClr val="854E6F"/>
    <a:srgbClr val="9ACAAA"/>
    <a:srgbClr val="B6D9C2"/>
    <a:srgbClr val="C4DDDE"/>
    <a:srgbClr val="F0F0F0"/>
    <a:srgbClr val="CBE2E3"/>
    <a:srgbClr val="BCD9DA"/>
    <a:srgbClr val="B7D7D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397" autoAdjust="0"/>
    <p:restoredTop sz="94181" autoAdjust="0"/>
  </p:normalViewPr>
  <p:slideViewPr>
    <p:cSldViewPr>
      <p:cViewPr varScale="1">
        <p:scale>
          <a:sx n="17" d="100"/>
          <a:sy n="17" d="100"/>
        </p:scale>
        <p:origin x="2933" y="48"/>
      </p:cViewPr>
      <p:guideLst>
        <p:guide orient="horz" pos="10206"/>
        <p:guide pos="6804"/>
      </p:guideLst>
    </p:cSldViewPr>
  </p:slideViewPr>
  <p:notesTextViewPr>
    <p:cViewPr>
      <p:scale>
        <a:sx n="100" d="100"/>
        <a:sy n="100" d="100"/>
      </p:scale>
      <p:origin x="0" y="0"/>
    </p:cViewPr>
  </p:notesTextViewPr>
  <p:sorterViewPr>
    <p:cViewPr>
      <p:scale>
        <a:sx n="160" d="100"/>
        <a:sy n="160" d="100"/>
      </p:scale>
      <p:origin x="0" y="0"/>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Excel_Worksheet5.xlsx"/><Relationship Id="rId1" Type="http://schemas.openxmlformats.org/officeDocument/2006/relationships/themeOverride" Target="../theme/themeOverrid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ko-K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vert="horz"/>
          <a:lstStyle/>
          <a:p>
            <a:pPr algn="ctr">
              <a:defRPr sz="2000">
                <a:solidFill>
                  <a:srgbClr val="5E1742"/>
                </a:solidFill>
              </a:defRPr>
            </a:pPr>
            <a:r>
              <a:rPr lang="ko-KR" sz="2000" dirty="0">
                <a:solidFill>
                  <a:srgbClr val="5E1742"/>
                </a:solidFill>
              </a:rPr>
              <a:t>4. 구매가격</a:t>
            </a:r>
          </a:p>
        </c:rich>
      </c:tx>
      <c:layout>
        <c:manualLayout>
          <c:xMode val="edge"/>
          <c:yMode val="edge"/>
          <c:x val="0.39253595679012343"/>
          <c:y val="5.9643162393162403E-3"/>
        </c:manualLayout>
      </c:layout>
      <c:overlay val="0"/>
      <c:spPr>
        <a:noFill/>
        <a:ln>
          <a:noFill/>
          <a:round/>
        </a:ln>
      </c:spPr>
    </c:title>
    <c:autoTitleDeleted val="0"/>
    <c:plotArea>
      <c:layout>
        <c:manualLayout>
          <c:layoutTarget val="inner"/>
          <c:xMode val="edge"/>
          <c:yMode val="edge"/>
          <c:x val="0.15044748311541406"/>
          <c:y val="0.23093189099341827"/>
          <c:w val="0.80237438271604933"/>
          <c:h val="0.57009508547008547"/>
        </c:manualLayout>
      </c:layout>
      <c:barChart>
        <c:barDir val="col"/>
        <c:grouping val="stacked"/>
        <c:varyColors val="0"/>
        <c:ser>
          <c:idx val="0"/>
          <c:order val="0"/>
          <c:tx>
            <c:strRef>
              <c:f>$A$106</c:f>
              <c:strCache>
                <c:ptCount val="1"/>
                <c:pt idx="0">
                  <c:v>~5만원</c:v>
                </c:pt>
              </c:strCache>
            </c:strRef>
          </c:tx>
          <c:spPr>
            <a:solidFill>
              <a:srgbClr val="400D2A"/>
            </a:solidFill>
          </c:spPr>
          <c:invertIfNegative val="1"/>
          <c:dPt>
            <c:idx val="0"/>
            <c:invertIfNegative val="1"/>
            <c:bubble3D val="0"/>
            <c:extLst>
              <c:ext xmlns:c16="http://schemas.microsoft.com/office/drawing/2014/chart" uri="{C3380CC4-5D6E-409C-BE32-E72D297353CC}">
                <c16:uniqueId val="{00000000-C24C-4271-A640-35DDE51B5F18}"/>
              </c:ext>
            </c:extLst>
          </c:dPt>
          <c:dPt>
            <c:idx val="1"/>
            <c:invertIfNegative val="1"/>
            <c:bubble3D val="0"/>
            <c:extLst>
              <c:ext xmlns:c16="http://schemas.microsoft.com/office/drawing/2014/chart" uri="{C3380CC4-5D6E-409C-BE32-E72D297353CC}">
                <c16:uniqueId val="{00000001-C24C-4271-A640-35DDE51B5F18}"/>
              </c:ext>
            </c:extLst>
          </c:dPt>
          <c:dPt>
            <c:idx val="2"/>
            <c:invertIfNegative val="1"/>
            <c:bubble3D val="0"/>
            <c:extLst>
              <c:ext xmlns:c16="http://schemas.microsoft.com/office/drawing/2014/chart" uri="{C3380CC4-5D6E-409C-BE32-E72D297353CC}">
                <c16:uniqueId val="{00000002-C24C-4271-A640-35DDE51B5F18}"/>
              </c:ext>
            </c:extLst>
          </c:dPt>
          <c:dPt>
            <c:idx val="3"/>
            <c:invertIfNegative val="1"/>
            <c:bubble3D val="0"/>
            <c:extLst>
              <c:ext xmlns:c16="http://schemas.microsoft.com/office/drawing/2014/chart" uri="{C3380CC4-5D6E-409C-BE32-E72D297353CC}">
                <c16:uniqueId val="{00000003-C24C-4271-A640-35DDE51B5F18}"/>
              </c:ext>
            </c:extLst>
          </c:dPt>
          <c:cat>
            <c:strRef>
              <c:f>$F$105:$I$105</c:f>
              <c:strCache>
                <c:ptCount val="4"/>
                <c:pt idx="0">
                  <c:v>보건계열</c:v>
                </c:pt>
                <c:pt idx="1">
                  <c:v>예체능계열</c:v>
                </c:pt>
                <c:pt idx="2">
                  <c:v>공학계열</c:v>
                </c:pt>
                <c:pt idx="3">
                  <c:v>인문사회계열</c:v>
                </c:pt>
              </c:strCache>
            </c:strRef>
          </c:cat>
          <c:val>
            <c:numRef>
              <c:f>$F$106:$I$106</c:f>
              <c:numCache>
                <c:formatCode>0</c:formatCode>
                <c:ptCount val="4"/>
                <c:pt idx="0">
                  <c:v>21.052631578947398</c:v>
                </c:pt>
                <c:pt idx="1">
                  <c:v>22.5</c:v>
                </c:pt>
                <c:pt idx="2">
                  <c:v>13.636363636363599</c:v>
                </c:pt>
                <c:pt idx="3">
                  <c:v>33.8983050847458</c:v>
                </c:pt>
              </c:numCache>
            </c:numRef>
          </c:val>
          <c:extLst>
            <c:ext xmlns:c14="http://schemas.microsoft.com/office/drawing/2007/8/2/chart" uri="{6F2FDCE9-48DA-4B69-8628-5D25D57E5C99}">
              <c14:invertSolidFillFmt>
                <c14:spPr xmlns:c14="http://schemas.microsoft.com/office/drawing/2007/8/2/chart">
                  <a:solidFill>
                    <a:srgbClr val="FFFFFF"/>
                  </a:solidFill>
                </c14:spPr>
              </c14:invertSolidFillFmt>
            </c:ext>
            <c:ext xmlns:c16="http://schemas.microsoft.com/office/drawing/2014/chart" uri="{C3380CC4-5D6E-409C-BE32-E72D297353CC}">
              <c16:uniqueId val="{00000004-C24C-4271-A640-35DDE51B5F18}"/>
            </c:ext>
          </c:extLst>
        </c:ser>
        <c:ser>
          <c:idx val="1"/>
          <c:order val="1"/>
          <c:tx>
            <c:strRef>
              <c:f>$A$107</c:f>
              <c:strCache>
                <c:ptCount val="1"/>
                <c:pt idx="0">
                  <c:v>5~10만원</c:v>
                </c:pt>
              </c:strCache>
            </c:strRef>
          </c:tx>
          <c:invertIfNegative val="1"/>
          <c:dPt>
            <c:idx val="0"/>
            <c:invertIfNegative val="1"/>
            <c:bubble3D val="0"/>
            <c:extLst>
              <c:ext xmlns:c16="http://schemas.microsoft.com/office/drawing/2014/chart" uri="{C3380CC4-5D6E-409C-BE32-E72D297353CC}">
                <c16:uniqueId val="{00000005-C24C-4271-A640-35DDE51B5F18}"/>
              </c:ext>
            </c:extLst>
          </c:dPt>
          <c:dPt>
            <c:idx val="1"/>
            <c:invertIfNegative val="1"/>
            <c:bubble3D val="0"/>
            <c:extLst>
              <c:ext xmlns:c16="http://schemas.microsoft.com/office/drawing/2014/chart" uri="{C3380CC4-5D6E-409C-BE32-E72D297353CC}">
                <c16:uniqueId val="{00000006-C24C-4271-A640-35DDE51B5F18}"/>
              </c:ext>
            </c:extLst>
          </c:dPt>
          <c:dPt>
            <c:idx val="2"/>
            <c:invertIfNegative val="1"/>
            <c:bubble3D val="0"/>
            <c:extLst>
              <c:ext xmlns:c16="http://schemas.microsoft.com/office/drawing/2014/chart" uri="{C3380CC4-5D6E-409C-BE32-E72D297353CC}">
                <c16:uniqueId val="{00000007-C24C-4271-A640-35DDE51B5F18}"/>
              </c:ext>
            </c:extLst>
          </c:dPt>
          <c:dPt>
            <c:idx val="3"/>
            <c:invertIfNegative val="1"/>
            <c:bubble3D val="0"/>
            <c:extLst>
              <c:ext xmlns:c16="http://schemas.microsoft.com/office/drawing/2014/chart" uri="{C3380CC4-5D6E-409C-BE32-E72D297353CC}">
                <c16:uniqueId val="{00000008-C24C-4271-A640-35DDE51B5F18}"/>
              </c:ext>
            </c:extLst>
          </c:dPt>
          <c:cat>
            <c:strRef>
              <c:f>$F$105:$I$105</c:f>
              <c:strCache>
                <c:ptCount val="4"/>
                <c:pt idx="0">
                  <c:v>보건계열</c:v>
                </c:pt>
                <c:pt idx="1">
                  <c:v>예체능계열</c:v>
                </c:pt>
                <c:pt idx="2">
                  <c:v>공학계열</c:v>
                </c:pt>
                <c:pt idx="3">
                  <c:v>인문사회계열</c:v>
                </c:pt>
              </c:strCache>
            </c:strRef>
          </c:cat>
          <c:val>
            <c:numRef>
              <c:f>$F$107:$I$107</c:f>
              <c:numCache>
                <c:formatCode>0</c:formatCode>
                <c:ptCount val="4"/>
                <c:pt idx="0">
                  <c:v>26.315789473684202</c:v>
                </c:pt>
                <c:pt idx="1">
                  <c:v>17.5</c:v>
                </c:pt>
                <c:pt idx="2">
                  <c:v>36.363636363636402</c:v>
                </c:pt>
                <c:pt idx="3">
                  <c:v>32.203389830508499</c:v>
                </c:pt>
              </c:numCache>
            </c:numRef>
          </c:val>
          <c:extLst>
            <c:ext xmlns:c16="http://schemas.microsoft.com/office/drawing/2014/chart" uri="{C3380CC4-5D6E-409C-BE32-E72D297353CC}">
              <c16:uniqueId val="{00000009-C24C-4271-A640-35DDE51B5F18}"/>
            </c:ext>
          </c:extLst>
        </c:ser>
        <c:ser>
          <c:idx val="2"/>
          <c:order val="2"/>
          <c:tx>
            <c:strRef>
              <c:f>$A$108</c:f>
              <c:strCache>
                <c:ptCount val="1"/>
                <c:pt idx="0">
                  <c:v>10~20만원</c:v>
                </c:pt>
              </c:strCache>
            </c:strRef>
          </c:tx>
          <c:spPr>
            <a:solidFill>
              <a:srgbClr val="F8B195"/>
            </a:solidFill>
          </c:spPr>
          <c:invertIfNegative val="1"/>
          <c:dPt>
            <c:idx val="0"/>
            <c:invertIfNegative val="1"/>
            <c:bubble3D val="0"/>
            <c:extLst>
              <c:ext xmlns:c16="http://schemas.microsoft.com/office/drawing/2014/chart" uri="{C3380CC4-5D6E-409C-BE32-E72D297353CC}">
                <c16:uniqueId val="{0000000A-C24C-4271-A640-35DDE51B5F18}"/>
              </c:ext>
            </c:extLst>
          </c:dPt>
          <c:dPt>
            <c:idx val="1"/>
            <c:invertIfNegative val="1"/>
            <c:bubble3D val="0"/>
            <c:extLst>
              <c:ext xmlns:c16="http://schemas.microsoft.com/office/drawing/2014/chart" uri="{C3380CC4-5D6E-409C-BE32-E72D297353CC}">
                <c16:uniqueId val="{0000000B-C24C-4271-A640-35DDE51B5F18}"/>
              </c:ext>
            </c:extLst>
          </c:dPt>
          <c:dPt>
            <c:idx val="2"/>
            <c:invertIfNegative val="1"/>
            <c:bubble3D val="0"/>
            <c:extLst>
              <c:ext xmlns:c16="http://schemas.microsoft.com/office/drawing/2014/chart" uri="{C3380CC4-5D6E-409C-BE32-E72D297353CC}">
                <c16:uniqueId val="{0000000C-C24C-4271-A640-35DDE51B5F18}"/>
              </c:ext>
            </c:extLst>
          </c:dPt>
          <c:dPt>
            <c:idx val="3"/>
            <c:invertIfNegative val="1"/>
            <c:bubble3D val="0"/>
            <c:extLst>
              <c:ext xmlns:c16="http://schemas.microsoft.com/office/drawing/2014/chart" uri="{C3380CC4-5D6E-409C-BE32-E72D297353CC}">
                <c16:uniqueId val="{0000000D-C24C-4271-A640-35DDE51B5F18}"/>
              </c:ext>
            </c:extLst>
          </c:dPt>
          <c:cat>
            <c:strRef>
              <c:f>$F$105:$I$105</c:f>
              <c:strCache>
                <c:ptCount val="4"/>
                <c:pt idx="0">
                  <c:v>보건계열</c:v>
                </c:pt>
                <c:pt idx="1">
                  <c:v>예체능계열</c:v>
                </c:pt>
                <c:pt idx="2">
                  <c:v>공학계열</c:v>
                </c:pt>
                <c:pt idx="3">
                  <c:v>인문사회계열</c:v>
                </c:pt>
              </c:strCache>
            </c:strRef>
          </c:cat>
          <c:val>
            <c:numRef>
              <c:f>$F$108:$I$108</c:f>
              <c:numCache>
                <c:formatCode>0</c:formatCode>
                <c:ptCount val="4"/>
                <c:pt idx="0">
                  <c:v>42.105263157894697</c:v>
                </c:pt>
                <c:pt idx="1">
                  <c:v>45</c:v>
                </c:pt>
                <c:pt idx="2">
                  <c:v>36.363636363636402</c:v>
                </c:pt>
                <c:pt idx="3">
                  <c:v>20.338983050847499</c:v>
                </c:pt>
              </c:numCache>
            </c:numRef>
          </c:val>
          <c:extLst>
            <c:ext xmlns:c14="http://schemas.microsoft.com/office/drawing/2007/8/2/chart" uri="{6F2FDCE9-48DA-4B69-8628-5D25D57E5C99}">
              <c14:invertSolidFillFmt>
                <c14:spPr xmlns:c14="http://schemas.microsoft.com/office/drawing/2007/8/2/chart">
                  <a:solidFill>
                    <a:srgbClr val="FFFFFF"/>
                  </a:solidFill>
                </c14:spPr>
              </c14:invertSolidFillFmt>
            </c:ext>
            <c:ext xmlns:c16="http://schemas.microsoft.com/office/drawing/2014/chart" uri="{C3380CC4-5D6E-409C-BE32-E72D297353CC}">
              <c16:uniqueId val="{0000000E-C24C-4271-A640-35DDE51B5F18}"/>
            </c:ext>
          </c:extLst>
        </c:ser>
        <c:ser>
          <c:idx val="3"/>
          <c:order val="3"/>
          <c:tx>
            <c:strRef>
              <c:f>$A$109</c:f>
              <c:strCache>
                <c:ptCount val="1"/>
                <c:pt idx="0">
                  <c:v>20~40만원</c:v>
                </c:pt>
              </c:strCache>
            </c:strRef>
          </c:tx>
          <c:spPr>
            <a:solidFill>
              <a:srgbClr val="B87D95"/>
            </a:solidFill>
          </c:spPr>
          <c:invertIfNegative val="1"/>
          <c:dPt>
            <c:idx val="0"/>
            <c:invertIfNegative val="1"/>
            <c:bubble3D val="0"/>
            <c:extLst>
              <c:ext xmlns:c16="http://schemas.microsoft.com/office/drawing/2014/chart" uri="{C3380CC4-5D6E-409C-BE32-E72D297353CC}">
                <c16:uniqueId val="{0000000F-C24C-4271-A640-35DDE51B5F18}"/>
              </c:ext>
            </c:extLst>
          </c:dPt>
          <c:dPt>
            <c:idx val="1"/>
            <c:invertIfNegative val="1"/>
            <c:bubble3D val="0"/>
            <c:extLst>
              <c:ext xmlns:c16="http://schemas.microsoft.com/office/drawing/2014/chart" uri="{C3380CC4-5D6E-409C-BE32-E72D297353CC}">
                <c16:uniqueId val="{00000010-C24C-4271-A640-35DDE51B5F18}"/>
              </c:ext>
            </c:extLst>
          </c:dPt>
          <c:dPt>
            <c:idx val="2"/>
            <c:invertIfNegative val="1"/>
            <c:bubble3D val="0"/>
            <c:extLst>
              <c:ext xmlns:c16="http://schemas.microsoft.com/office/drawing/2014/chart" uri="{C3380CC4-5D6E-409C-BE32-E72D297353CC}">
                <c16:uniqueId val="{00000011-C24C-4271-A640-35DDE51B5F18}"/>
              </c:ext>
            </c:extLst>
          </c:dPt>
          <c:dPt>
            <c:idx val="3"/>
            <c:invertIfNegative val="1"/>
            <c:bubble3D val="0"/>
            <c:extLst>
              <c:ext xmlns:c16="http://schemas.microsoft.com/office/drawing/2014/chart" uri="{C3380CC4-5D6E-409C-BE32-E72D297353CC}">
                <c16:uniqueId val="{00000012-C24C-4271-A640-35DDE51B5F18}"/>
              </c:ext>
            </c:extLst>
          </c:dPt>
          <c:cat>
            <c:strRef>
              <c:f>$F$105:$I$105</c:f>
              <c:strCache>
                <c:ptCount val="4"/>
                <c:pt idx="0">
                  <c:v>보건계열</c:v>
                </c:pt>
                <c:pt idx="1">
                  <c:v>예체능계열</c:v>
                </c:pt>
                <c:pt idx="2">
                  <c:v>공학계열</c:v>
                </c:pt>
                <c:pt idx="3">
                  <c:v>인문사회계열</c:v>
                </c:pt>
              </c:strCache>
            </c:strRef>
          </c:cat>
          <c:val>
            <c:numRef>
              <c:f>$F$109:$I$109</c:f>
              <c:numCache>
                <c:formatCode>0</c:formatCode>
                <c:ptCount val="4"/>
                <c:pt idx="0">
                  <c:v>5.2631578947368398</c:v>
                </c:pt>
                <c:pt idx="1">
                  <c:v>10</c:v>
                </c:pt>
                <c:pt idx="2">
                  <c:v>9.0909090909090899</c:v>
                </c:pt>
                <c:pt idx="3">
                  <c:v>10.1694915254237</c:v>
                </c:pt>
              </c:numCache>
            </c:numRef>
          </c:val>
          <c:extLst>
            <c:ext xmlns:c14="http://schemas.microsoft.com/office/drawing/2007/8/2/chart" uri="{6F2FDCE9-48DA-4B69-8628-5D25D57E5C99}">
              <c14:invertSolidFillFmt>
                <c14:spPr xmlns:c14="http://schemas.microsoft.com/office/drawing/2007/8/2/chart">
                  <a:solidFill>
                    <a:srgbClr val="FFFFFF"/>
                  </a:solidFill>
                </c14:spPr>
              </c14:invertSolidFillFmt>
            </c:ext>
            <c:ext xmlns:c16="http://schemas.microsoft.com/office/drawing/2014/chart" uri="{C3380CC4-5D6E-409C-BE32-E72D297353CC}">
              <c16:uniqueId val="{00000013-C24C-4271-A640-35DDE51B5F18}"/>
            </c:ext>
          </c:extLst>
        </c:ser>
        <c:ser>
          <c:idx val="4"/>
          <c:order val="4"/>
          <c:tx>
            <c:strRef>
              <c:f>$A$110</c:f>
              <c:strCache>
                <c:ptCount val="1"/>
                <c:pt idx="0">
                  <c:v>40만원~</c:v>
                </c:pt>
              </c:strCache>
            </c:strRef>
          </c:tx>
          <c:spPr>
            <a:solidFill>
              <a:srgbClr val="FA5672"/>
            </a:solidFill>
          </c:spPr>
          <c:invertIfNegative val="1"/>
          <c:dPt>
            <c:idx val="0"/>
            <c:invertIfNegative val="1"/>
            <c:bubble3D val="0"/>
            <c:extLst>
              <c:ext xmlns:c16="http://schemas.microsoft.com/office/drawing/2014/chart" uri="{C3380CC4-5D6E-409C-BE32-E72D297353CC}">
                <c16:uniqueId val="{00000014-C24C-4271-A640-35DDE51B5F18}"/>
              </c:ext>
            </c:extLst>
          </c:dPt>
          <c:dPt>
            <c:idx val="1"/>
            <c:invertIfNegative val="1"/>
            <c:bubble3D val="0"/>
            <c:extLst>
              <c:ext xmlns:c16="http://schemas.microsoft.com/office/drawing/2014/chart" uri="{C3380CC4-5D6E-409C-BE32-E72D297353CC}">
                <c16:uniqueId val="{00000015-C24C-4271-A640-35DDE51B5F18}"/>
              </c:ext>
            </c:extLst>
          </c:dPt>
          <c:dPt>
            <c:idx val="2"/>
            <c:invertIfNegative val="1"/>
            <c:bubble3D val="0"/>
            <c:extLst>
              <c:ext xmlns:c16="http://schemas.microsoft.com/office/drawing/2014/chart" uri="{C3380CC4-5D6E-409C-BE32-E72D297353CC}">
                <c16:uniqueId val="{00000016-C24C-4271-A640-35DDE51B5F18}"/>
              </c:ext>
            </c:extLst>
          </c:dPt>
          <c:dPt>
            <c:idx val="3"/>
            <c:invertIfNegative val="1"/>
            <c:bubble3D val="0"/>
            <c:extLst>
              <c:ext xmlns:c16="http://schemas.microsoft.com/office/drawing/2014/chart" uri="{C3380CC4-5D6E-409C-BE32-E72D297353CC}">
                <c16:uniqueId val="{00000017-C24C-4271-A640-35DDE51B5F18}"/>
              </c:ext>
            </c:extLst>
          </c:dPt>
          <c:cat>
            <c:strRef>
              <c:f>$F$105:$I$105</c:f>
              <c:strCache>
                <c:ptCount val="4"/>
                <c:pt idx="0">
                  <c:v>보건계열</c:v>
                </c:pt>
                <c:pt idx="1">
                  <c:v>예체능계열</c:v>
                </c:pt>
                <c:pt idx="2">
                  <c:v>공학계열</c:v>
                </c:pt>
                <c:pt idx="3">
                  <c:v>인문사회계열</c:v>
                </c:pt>
              </c:strCache>
            </c:strRef>
          </c:cat>
          <c:val>
            <c:numRef>
              <c:f>$F$110:$I$110</c:f>
              <c:numCache>
                <c:formatCode>0</c:formatCode>
                <c:ptCount val="4"/>
                <c:pt idx="0">
                  <c:v>5.2631578947368398</c:v>
                </c:pt>
                <c:pt idx="1">
                  <c:v>5</c:v>
                </c:pt>
                <c:pt idx="2">
                  <c:v>4.5454545454545503</c:v>
                </c:pt>
                <c:pt idx="3">
                  <c:v>3.3898305084745801</c:v>
                </c:pt>
              </c:numCache>
            </c:numRef>
          </c:val>
          <c:extLst>
            <c:ext xmlns:c14="http://schemas.microsoft.com/office/drawing/2007/8/2/chart" uri="{6F2FDCE9-48DA-4B69-8628-5D25D57E5C99}">
              <c14:invertSolidFillFmt>
                <c14:spPr xmlns:c14="http://schemas.microsoft.com/office/drawing/2007/8/2/chart">
                  <a:solidFill>
                    <a:srgbClr val="FFFFFF"/>
                  </a:solidFill>
                </c14:spPr>
              </c14:invertSolidFillFmt>
            </c:ext>
            <c:ext xmlns:c16="http://schemas.microsoft.com/office/drawing/2014/chart" uri="{C3380CC4-5D6E-409C-BE32-E72D297353CC}">
              <c16:uniqueId val="{00000018-C24C-4271-A640-35DDE51B5F18}"/>
            </c:ext>
          </c:extLst>
        </c:ser>
        <c:dLbls>
          <c:showLegendKey val="0"/>
          <c:showVal val="0"/>
          <c:showCatName val="0"/>
          <c:showSerName val="0"/>
          <c:showPercent val="0"/>
          <c:showBubbleSize val="0"/>
        </c:dLbls>
        <c:gapWidth val="80"/>
        <c:overlap val="100"/>
        <c:axId val="1111"/>
        <c:axId val="2222"/>
      </c:barChart>
      <c:catAx>
        <c:axId val="1111"/>
        <c:scaling>
          <c:orientation val="minMax"/>
        </c:scaling>
        <c:delete val="0"/>
        <c:axPos val="b"/>
        <c:title>
          <c:tx>
            <c:rich>
              <a:bodyPr rot="0" vert="horz"/>
              <a:lstStyle/>
              <a:p>
                <a:pPr>
                  <a:defRPr/>
                </a:pPr>
                <a:r>
                  <a:rPr lang="ko-KR"/>
                  <a:t>전공계열</a:t>
                </a:r>
              </a:p>
            </c:rich>
          </c:tx>
          <c:layout>
            <c:manualLayout>
              <c:xMode val="edge"/>
              <c:yMode val="edge"/>
              <c:x val="0.49444783950617283"/>
              <c:y val="0.89987927350427355"/>
            </c:manualLayout>
          </c:layout>
          <c:overlay val="0"/>
          <c:spPr>
            <a:noFill/>
            <a:ln>
              <a:noFill/>
              <a:round/>
            </a:ln>
          </c:spPr>
        </c:title>
        <c:numFmt formatCode="General" sourceLinked="0"/>
        <c:majorTickMark val="out"/>
        <c:minorTickMark val="none"/>
        <c:tickLblPos val="nextTo"/>
        <c:spPr>
          <a:noFill/>
          <a:ln w="15875">
            <a:solidFill>
              <a:srgbClr val="000000"/>
            </a:solidFill>
            <a:round/>
          </a:ln>
        </c:spPr>
        <c:crossAx val="2222"/>
        <c:crosses val="autoZero"/>
        <c:auto val="1"/>
        <c:lblAlgn val="ctr"/>
        <c:lblOffset val="100"/>
        <c:noMultiLvlLbl val="1"/>
      </c:catAx>
      <c:valAx>
        <c:axId val="2222"/>
        <c:scaling>
          <c:orientation val="minMax"/>
          <c:max val="100"/>
        </c:scaling>
        <c:delete val="0"/>
        <c:axPos val="l"/>
        <c:title>
          <c:tx>
            <c:rich>
              <a:bodyPr rot="-5400000" vert="horz"/>
              <a:lstStyle/>
              <a:p>
                <a:pPr>
                  <a:defRPr/>
                </a:pPr>
                <a:r>
                  <a:rPr lang="ko-KR"/>
                  <a:t>백분율(%)</a:t>
                </a:r>
              </a:p>
            </c:rich>
          </c:tx>
          <c:overlay val="0"/>
          <c:spPr>
            <a:noFill/>
            <a:ln>
              <a:noFill/>
              <a:round/>
            </a:ln>
          </c:spPr>
        </c:title>
        <c:numFmt formatCode="0" sourceLinked="1"/>
        <c:majorTickMark val="out"/>
        <c:minorTickMark val="none"/>
        <c:tickLblPos val="nextTo"/>
        <c:spPr>
          <a:noFill/>
          <a:ln w="15875">
            <a:solidFill>
              <a:srgbClr val="000000"/>
            </a:solidFill>
            <a:round/>
          </a:ln>
        </c:spPr>
        <c:txPr>
          <a:bodyPr rot="0" vert="horz"/>
          <a:lstStyle/>
          <a:p>
            <a:pPr>
              <a:defRPr/>
            </a:pPr>
            <a:endParaRPr lang="ko-KR"/>
          </a:p>
        </c:txPr>
        <c:crossAx val="1111"/>
        <c:crosses val="autoZero"/>
        <c:crossBetween val="between"/>
        <c:minorUnit val="20"/>
      </c:valAx>
      <c:spPr>
        <a:noFill/>
        <a:ln>
          <a:noFill/>
          <a:round/>
        </a:ln>
      </c:spPr>
    </c:plotArea>
    <c:legend>
      <c:legendPos val="t"/>
      <c:layout>
        <c:manualLayout>
          <c:xMode val="edge"/>
          <c:yMode val="edge"/>
          <c:x val="6.0535185185185185E-2"/>
          <c:y val="0.12636004273504273"/>
          <c:w val="0.87591908706790433"/>
          <c:h val="7.0298717948717948E-2"/>
        </c:manualLayout>
      </c:layout>
      <c:overlay val="1"/>
      <c:spPr>
        <a:noFill/>
        <a:ln w="9525" cap="flat">
          <a:solidFill>
            <a:srgbClr val="000000">
              <a:alpha val="99000"/>
            </a:srgbClr>
          </a:solidFill>
          <a:round/>
        </a:ln>
      </c:spPr>
      <c:txPr>
        <a:bodyPr rot="0" vert="horz"/>
        <a:lstStyle/>
        <a:p>
          <a:pPr>
            <a:defRPr sz="1400"/>
          </a:pPr>
          <a:endParaRPr lang="ko-KR"/>
        </a:p>
      </c:txPr>
    </c:legend>
    <c:plotVisOnly val="1"/>
    <c:dispBlanksAs val="zero"/>
    <c:showDLblsOverMax val="1"/>
  </c:chart>
  <c:spPr>
    <a:solidFill>
      <a:srgbClr val="F2F2F2">
        <a:alpha val="99999"/>
      </a:srgbClr>
    </a:solidFill>
    <a:ln w="3175" cap="flat">
      <a:solidFill>
        <a:srgbClr val="D9D9D9">
          <a:alpha val="99215"/>
        </a:srgbClr>
      </a:solidFill>
      <a:round/>
    </a:ln>
  </c:spPr>
  <c:txPr>
    <a:bodyPr/>
    <a:lstStyle/>
    <a:p>
      <a:pPr>
        <a:defRPr sz="1600" b="1" i="0" u="none" baseline="0">
          <a:solidFill>
            <a:srgbClr val="000000"/>
          </a:solidFill>
          <a:latin typeface="Malgun Gothic"/>
          <a:ea typeface="Malgun Gothic"/>
        </a:defRPr>
      </a:pPr>
      <a:endParaRPr lang="ko-KR"/>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ko-K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vert="horz"/>
          <a:lstStyle/>
          <a:p>
            <a:pPr algn="ctr">
              <a:defRPr sz="2000">
                <a:solidFill>
                  <a:srgbClr val="5E1742"/>
                </a:solidFill>
              </a:defRPr>
            </a:pPr>
            <a:r>
              <a:rPr lang="ko-KR" sz="2000" dirty="0">
                <a:solidFill>
                  <a:srgbClr val="5E1742"/>
                </a:solidFill>
              </a:rPr>
              <a:t>2. </a:t>
            </a:r>
            <a:r>
              <a:rPr lang="ko-KR" altLang="en-US" sz="2000" dirty="0">
                <a:solidFill>
                  <a:srgbClr val="5E1742"/>
                </a:solidFill>
              </a:rPr>
              <a:t>구매 시 </a:t>
            </a:r>
            <a:r>
              <a:rPr lang="ko-KR" sz="2000" dirty="0">
                <a:solidFill>
                  <a:srgbClr val="5E1742"/>
                </a:solidFill>
              </a:rPr>
              <a:t>중요요인</a:t>
            </a:r>
          </a:p>
        </c:rich>
      </c:tx>
      <c:layout>
        <c:manualLayout>
          <c:xMode val="edge"/>
          <c:yMode val="edge"/>
          <c:x val="0.31696651234567902"/>
          <c:y val="0"/>
        </c:manualLayout>
      </c:layout>
      <c:overlay val="0"/>
      <c:spPr>
        <a:noFill/>
        <a:ln>
          <a:noFill/>
          <a:round/>
        </a:ln>
      </c:spPr>
    </c:title>
    <c:autoTitleDeleted val="0"/>
    <c:plotArea>
      <c:layout>
        <c:manualLayout>
          <c:layoutTarget val="inner"/>
          <c:xMode val="edge"/>
          <c:yMode val="edge"/>
          <c:x val="0.14605498501413774"/>
          <c:y val="0.14415512820512821"/>
          <c:w val="0.78634431286906181"/>
          <c:h val="0.52357329059829061"/>
        </c:manualLayout>
      </c:layout>
      <c:barChart>
        <c:barDir val="col"/>
        <c:grouping val="stacked"/>
        <c:varyColors val="0"/>
        <c:ser>
          <c:idx val="0"/>
          <c:order val="0"/>
          <c:tx>
            <c:strRef>
              <c:f>$A$62</c:f>
              <c:strCache>
                <c:ptCount val="1"/>
                <c:pt idx="0">
                  <c:v>착용감</c:v>
                </c:pt>
              </c:strCache>
            </c:strRef>
          </c:tx>
          <c:spPr>
            <a:solidFill>
              <a:srgbClr val="B87D95"/>
            </a:solidFill>
            <a:ln>
              <a:noFill/>
              <a:round/>
            </a:ln>
          </c:spPr>
          <c:invertIfNegative val="1"/>
          <c:dPt>
            <c:idx val="0"/>
            <c:invertIfNegative val="1"/>
            <c:bubble3D val="0"/>
            <c:extLst>
              <c:ext xmlns:c16="http://schemas.microsoft.com/office/drawing/2014/chart" uri="{C3380CC4-5D6E-409C-BE32-E72D297353CC}">
                <c16:uniqueId val="{00000000-49F9-4402-8FC2-A2FD06020D8B}"/>
              </c:ext>
            </c:extLst>
          </c:dPt>
          <c:dPt>
            <c:idx val="1"/>
            <c:invertIfNegative val="1"/>
            <c:bubble3D val="0"/>
            <c:extLst>
              <c:ext xmlns:c16="http://schemas.microsoft.com/office/drawing/2014/chart" uri="{C3380CC4-5D6E-409C-BE32-E72D297353CC}">
                <c16:uniqueId val="{00000001-49F9-4402-8FC2-A2FD06020D8B}"/>
              </c:ext>
            </c:extLst>
          </c:dPt>
          <c:dPt>
            <c:idx val="2"/>
            <c:invertIfNegative val="1"/>
            <c:bubble3D val="0"/>
            <c:extLst>
              <c:ext xmlns:c16="http://schemas.microsoft.com/office/drawing/2014/chart" uri="{C3380CC4-5D6E-409C-BE32-E72D297353CC}">
                <c16:uniqueId val="{00000002-49F9-4402-8FC2-A2FD06020D8B}"/>
              </c:ext>
            </c:extLst>
          </c:dPt>
          <c:dPt>
            <c:idx val="3"/>
            <c:invertIfNegative val="1"/>
            <c:bubble3D val="0"/>
            <c:extLst>
              <c:ext xmlns:c16="http://schemas.microsoft.com/office/drawing/2014/chart" uri="{C3380CC4-5D6E-409C-BE32-E72D297353CC}">
                <c16:uniqueId val="{00000003-49F9-4402-8FC2-A2FD06020D8B}"/>
              </c:ext>
            </c:extLst>
          </c:dPt>
          <c:cat>
            <c:strRef>
              <c:f>$F$61:$I$61</c:f>
              <c:strCache>
                <c:ptCount val="4"/>
                <c:pt idx="0">
                  <c:v>보건계열</c:v>
                </c:pt>
                <c:pt idx="1">
                  <c:v>예체능계열</c:v>
                </c:pt>
                <c:pt idx="2">
                  <c:v>공학계열</c:v>
                </c:pt>
                <c:pt idx="3">
                  <c:v>인문사회계열</c:v>
                </c:pt>
              </c:strCache>
            </c:strRef>
          </c:cat>
          <c:val>
            <c:numRef>
              <c:f>$F$62:$I$62</c:f>
              <c:numCache>
                <c:formatCode>0</c:formatCode>
                <c:ptCount val="4"/>
                <c:pt idx="0">
                  <c:v>7.8947368421052602</c:v>
                </c:pt>
                <c:pt idx="1">
                  <c:v>20</c:v>
                </c:pt>
                <c:pt idx="2">
                  <c:v>22.727272727272702</c:v>
                </c:pt>
                <c:pt idx="3">
                  <c:v>35.593220338983102</c:v>
                </c:pt>
              </c:numCache>
            </c:numRef>
          </c:val>
          <c:extLst>
            <c:ext xmlns:c14="http://schemas.microsoft.com/office/drawing/2007/8/2/chart" uri="{6F2FDCE9-48DA-4B69-8628-5D25D57E5C99}">
              <c14:invertSolidFillFmt>
                <c14:spPr xmlns:c14="http://schemas.microsoft.com/office/drawing/2007/8/2/chart">
                  <a:solidFill>
                    <a:srgbClr val="FFFFFF"/>
                  </a:solidFill>
                  <a:ln>
                    <a:noFill/>
                    <a:round/>
                  </a:ln>
                </c14:spPr>
              </c14:invertSolidFillFmt>
            </c:ext>
            <c:ext xmlns:c16="http://schemas.microsoft.com/office/drawing/2014/chart" uri="{C3380CC4-5D6E-409C-BE32-E72D297353CC}">
              <c16:uniqueId val="{00000004-49F9-4402-8FC2-A2FD06020D8B}"/>
            </c:ext>
          </c:extLst>
        </c:ser>
        <c:ser>
          <c:idx val="1"/>
          <c:order val="1"/>
          <c:tx>
            <c:strRef>
              <c:f>$A$63</c:f>
              <c:strCache>
                <c:ptCount val="1"/>
                <c:pt idx="0">
                  <c:v>디자인/스타일</c:v>
                </c:pt>
              </c:strCache>
            </c:strRef>
          </c:tx>
          <c:spPr>
            <a:solidFill>
              <a:srgbClr val="F8B500"/>
            </a:solidFill>
            <a:ln>
              <a:noFill/>
              <a:round/>
            </a:ln>
          </c:spPr>
          <c:invertIfNegative val="1"/>
          <c:dPt>
            <c:idx val="0"/>
            <c:invertIfNegative val="1"/>
            <c:bubble3D val="0"/>
            <c:extLst>
              <c:ext xmlns:c16="http://schemas.microsoft.com/office/drawing/2014/chart" uri="{C3380CC4-5D6E-409C-BE32-E72D297353CC}">
                <c16:uniqueId val="{00000005-49F9-4402-8FC2-A2FD06020D8B}"/>
              </c:ext>
            </c:extLst>
          </c:dPt>
          <c:dPt>
            <c:idx val="1"/>
            <c:invertIfNegative val="1"/>
            <c:bubble3D val="0"/>
            <c:extLst>
              <c:ext xmlns:c16="http://schemas.microsoft.com/office/drawing/2014/chart" uri="{C3380CC4-5D6E-409C-BE32-E72D297353CC}">
                <c16:uniqueId val="{00000006-49F9-4402-8FC2-A2FD06020D8B}"/>
              </c:ext>
            </c:extLst>
          </c:dPt>
          <c:dPt>
            <c:idx val="2"/>
            <c:invertIfNegative val="1"/>
            <c:bubble3D val="0"/>
            <c:extLst>
              <c:ext xmlns:c16="http://schemas.microsoft.com/office/drawing/2014/chart" uri="{C3380CC4-5D6E-409C-BE32-E72D297353CC}">
                <c16:uniqueId val="{00000007-49F9-4402-8FC2-A2FD06020D8B}"/>
              </c:ext>
            </c:extLst>
          </c:dPt>
          <c:dPt>
            <c:idx val="3"/>
            <c:invertIfNegative val="1"/>
            <c:bubble3D val="0"/>
            <c:extLst>
              <c:ext xmlns:c16="http://schemas.microsoft.com/office/drawing/2014/chart" uri="{C3380CC4-5D6E-409C-BE32-E72D297353CC}">
                <c16:uniqueId val="{00000008-49F9-4402-8FC2-A2FD06020D8B}"/>
              </c:ext>
            </c:extLst>
          </c:dPt>
          <c:cat>
            <c:strRef>
              <c:f>$F$61:$I$61</c:f>
              <c:strCache>
                <c:ptCount val="4"/>
                <c:pt idx="0">
                  <c:v>보건계열</c:v>
                </c:pt>
                <c:pt idx="1">
                  <c:v>예체능계열</c:v>
                </c:pt>
                <c:pt idx="2">
                  <c:v>공학계열</c:v>
                </c:pt>
                <c:pt idx="3">
                  <c:v>인문사회계열</c:v>
                </c:pt>
              </c:strCache>
            </c:strRef>
          </c:cat>
          <c:val>
            <c:numRef>
              <c:f>$F$63:$I$63</c:f>
              <c:numCache>
                <c:formatCode>0</c:formatCode>
                <c:ptCount val="4"/>
                <c:pt idx="0">
                  <c:v>47.368421052631597</c:v>
                </c:pt>
                <c:pt idx="1">
                  <c:v>35</c:v>
                </c:pt>
                <c:pt idx="2">
                  <c:v>31.818181818181799</c:v>
                </c:pt>
                <c:pt idx="3">
                  <c:v>25.4237288135593</c:v>
                </c:pt>
              </c:numCache>
            </c:numRef>
          </c:val>
          <c:extLst>
            <c:ext xmlns:c14="http://schemas.microsoft.com/office/drawing/2007/8/2/chart" uri="{6F2FDCE9-48DA-4B69-8628-5D25D57E5C99}">
              <c14:invertSolidFillFmt>
                <c14:spPr xmlns:c14="http://schemas.microsoft.com/office/drawing/2007/8/2/chart">
                  <a:solidFill>
                    <a:srgbClr val="FFFFFF"/>
                  </a:solidFill>
                  <a:ln>
                    <a:noFill/>
                    <a:round/>
                  </a:ln>
                </c14:spPr>
              </c14:invertSolidFillFmt>
            </c:ext>
            <c:ext xmlns:c16="http://schemas.microsoft.com/office/drawing/2014/chart" uri="{C3380CC4-5D6E-409C-BE32-E72D297353CC}">
              <c16:uniqueId val="{00000009-49F9-4402-8FC2-A2FD06020D8B}"/>
            </c:ext>
          </c:extLst>
        </c:ser>
        <c:ser>
          <c:idx val="2"/>
          <c:order val="2"/>
          <c:tx>
            <c:strRef>
              <c:f>$A$64</c:f>
              <c:strCache>
                <c:ptCount val="1"/>
                <c:pt idx="0">
                  <c:v>브랜드</c:v>
                </c:pt>
              </c:strCache>
            </c:strRef>
          </c:tx>
          <c:spPr>
            <a:solidFill>
              <a:srgbClr val="8064A2"/>
            </a:solidFill>
            <a:ln>
              <a:noFill/>
              <a:round/>
            </a:ln>
          </c:spPr>
          <c:invertIfNegative val="1"/>
          <c:dPt>
            <c:idx val="0"/>
            <c:invertIfNegative val="1"/>
            <c:bubble3D val="0"/>
            <c:extLst>
              <c:ext xmlns:c16="http://schemas.microsoft.com/office/drawing/2014/chart" uri="{C3380CC4-5D6E-409C-BE32-E72D297353CC}">
                <c16:uniqueId val="{0000000A-49F9-4402-8FC2-A2FD06020D8B}"/>
              </c:ext>
            </c:extLst>
          </c:dPt>
          <c:dPt>
            <c:idx val="1"/>
            <c:invertIfNegative val="1"/>
            <c:bubble3D val="0"/>
            <c:extLst>
              <c:ext xmlns:c16="http://schemas.microsoft.com/office/drawing/2014/chart" uri="{C3380CC4-5D6E-409C-BE32-E72D297353CC}">
                <c16:uniqueId val="{0000000B-49F9-4402-8FC2-A2FD06020D8B}"/>
              </c:ext>
            </c:extLst>
          </c:dPt>
          <c:dPt>
            <c:idx val="2"/>
            <c:invertIfNegative val="1"/>
            <c:bubble3D val="0"/>
            <c:extLst>
              <c:ext xmlns:c16="http://schemas.microsoft.com/office/drawing/2014/chart" uri="{C3380CC4-5D6E-409C-BE32-E72D297353CC}">
                <c16:uniqueId val="{0000000C-49F9-4402-8FC2-A2FD06020D8B}"/>
              </c:ext>
            </c:extLst>
          </c:dPt>
          <c:dPt>
            <c:idx val="3"/>
            <c:invertIfNegative val="1"/>
            <c:bubble3D val="0"/>
            <c:extLst>
              <c:ext xmlns:c16="http://schemas.microsoft.com/office/drawing/2014/chart" uri="{C3380CC4-5D6E-409C-BE32-E72D297353CC}">
                <c16:uniqueId val="{0000000D-49F9-4402-8FC2-A2FD06020D8B}"/>
              </c:ext>
            </c:extLst>
          </c:dPt>
          <c:cat>
            <c:strRef>
              <c:f>$F$61:$I$61</c:f>
              <c:strCache>
                <c:ptCount val="4"/>
                <c:pt idx="0">
                  <c:v>보건계열</c:v>
                </c:pt>
                <c:pt idx="1">
                  <c:v>예체능계열</c:v>
                </c:pt>
                <c:pt idx="2">
                  <c:v>공학계열</c:v>
                </c:pt>
                <c:pt idx="3">
                  <c:v>인문사회계열</c:v>
                </c:pt>
              </c:strCache>
            </c:strRef>
          </c:cat>
          <c:val>
            <c:numRef>
              <c:f>$F$64:$I$64</c:f>
              <c:numCache>
                <c:formatCode>0</c:formatCode>
                <c:ptCount val="4"/>
                <c:pt idx="0">
                  <c:v>0</c:v>
                </c:pt>
                <c:pt idx="1">
                  <c:v>2.5</c:v>
                </c:pt>
                <c:pt idx="2">
                  <c:v>0</c:v>
                </c:pt>
                <c:pt idx="3">
                  <c:v>1.6949152542372901</c:v>
                </c:pt>
              </c:numCache>
            </c:numRef>
          </c:val>
          <c:extLst>
            <c:ext xmlns:c14="http://schemas.microsoft.com/office/drawing/2007/8/2/chart" uri="{6F2FDCE9-48DA-4B69-8628-5D25D57E5C99}">
              <c14:invertSolidFillFmt>
                <c14:spPr xmlns:c14="http://schemas.microsoft.com/office/drawing/2007/8/2/chart">
                  <a:solidFill>
                    <a:srgbClr val="FFFFFF"/>
                  </a:solidFill>
                  <a:ln>
                    <a:noFill/>
                    <a:round/>
                  </a:ln>
                </c14:spPr>
              </c14:invertSolidFillFmt>
            </c:ext>
            <c:ext xmlns:c16="http://schemas.microsoft.com/office/drawing/2014/chart" uri="{C3380CC4-5D6E-409C-BE32-E72D297353CC}">
              <c16:uniqueId val="{0000000E-49F9-4402-8FC2-A2FD06020D8B}"/>
            </c:ext>
          </c:extLst>
        </c:ser>
        <c:ser>
          <c:idx val="3"/>
          <c:order val="3"/>
          <c:tx>
            <c:strRef>
              <c:f>$A$65</c:f>
              <c:strCache>
                <c:ptCount val="1"/>
                <c:pt idx="0">
                  <c:v>얼굴형과 조화</c:v>
                </c:pt>
              </c:strCache>
            </c:strRef>
          </c:tx>
          <c:spPr>
            <a:solidFill>
              <a:srgbClr val="F8B195"/>
            </a:solidFill>
            <a:ln>
              <a:noFill/>
              <a:round/>
            </a:ln>
          </c:spPr>
          <c:invertIfNegative val="1"/>
          <c:dPt>
            <c:idx val="0"/>
            <c:invertIfNegative val="1"/>
            <c:bubble3D val="0"/>
            <c:extLst>
              <c:ext xmlns:c16="http://schemas.microsoft.com/office/drawing/2014/chart" uri="{C3380CC4-5D6E-409C-BE32-E72D297353CC}">
                <c16:uniqueId val="{0000000F-49F9-4402-8FC2-A2FD06020D8B}"/>
              </c:ext>
            </c:extLst>
          </c:dPt>
          <c:dPt>
            <c:idx val="1"/>
            <c:invertIfNegative val="1"/>
            <c:bubble3D val="0"/>
            <c:extLst>
              <c:ext xmlns:c16="http://schemas.microsoft.com/office/drawing/2014/chart" uri="{C3380CC4-5D6E-409C-BE32-E72D297353CC}">
                <c16:uniqueId val="{00000010-49F9-4402-8FC2-A2FD06020D8B}"/>
              </c:ext>
            </c:extLst>
          </c:dPt>
          <c:dPt>
            <c:idx val="2"/>
            <c:invertIfNegative val="1"/>
            <c:bubble3D val="0"/>
            <c:extLst>
              <c:ext xmlns:c16="http://schemas.microsoft.com/office/drawing/2014/chart" uri="{C3380CC4-5D6E-409C-BE32-E72D297353CC}">
                <c16:uniqueId val="{00000011-49F9-4402-8FC2-A2FD06020D8B}"/>
              </c:ext>
            </c:extLst>
          </c:dPt>
          <c:dPt>
            <c:idx val="3"/>
            <c:invertIfNegative val="1"/>
            <c:bubble3D val="0"/>
            <c:extLst>
              <c:ext xmlns:c16="http://schemas.microsoft.com/office/drawing/2014/chart" uri="{C3380CC4-5D6E-409C-BE32-E72D297353CC}">
                <c16:uniqueId val="{00000012-49F9-4402-8FC2-A2FD06020D8B}"/>
              </c:ext>
            </c:extLst>
          </c:dPt>
          <c:cat>
            <c:strRef>
              <c:f>$F$61:$I$61</c:f>
              <c:strCache>
                <c:ptCount val="4"/>
                <c:pt idx="0">
                  <c:v>보건계열</c:v>
                </c:pt>
                <c:pt idx="1">
                  <c:v>예체능계열</c:v>
                </c:pt>
                <c:pt idx="2">
                  <c:v>공학계열</c:v>
                </c:pt>
                <c:pt idx="3">
                  <c:v>인문사회계열</c:v>
                </c:pt>
              </c:strCache>
            </c:strRef>
          </c:cat>
          <c:val>
            <c:numRef>
              <c:f>$F$65:$I$65</c:f>
              <c:numCache>
                <c:formatCode>0</c:formatCode>
                <c:ptCount val="4"/>
                <c:pt idx="0">
                  <c:v>21.052631578947398</c:v>
                </c:pt>
                <c:pt idx="1">
                  <c:v>32.5</c:v>
                </c:pt>
                <c:pt idx="2">
                  <c:v>40.909090909090899</c:v>
                </c:pt>
                <c:pt idx="3">
                  <c:v>20.338983050847499</c:v>
                </c:pt>
              </c:numCache>
            </c:numRef>
          </c:val>
          <c:extLst>
            <c:ext xmlns:c14="http://schemas.microsoft.com/office/drawing/2007/8/2/chart" uri="{6F2FDCE9-48DA-4B69-8628-5D25D57E5C99}">
              <c14:invertSolidFillFmt>
                <c14:spPr xmlns:c14="http://schemas.microsoft.com/office/drawing/2007/8/2/chart">
                  <a:solidFill>
                    <a:srgbClr val="FFFFFF"/>
                  </a:solidFill>
                  <a:ln>
                    <a:noFill/>
                    <a:round/>
                  </a:ln>
                </c14:spPr>
              </c14:invertSolidFillFmt>
            </c:ext>
            <c:ext xmlns:c16="http://schemas.microsoft.com/office/drawing/2014/chart" uri="{C3380CC4-5D6E-409C-BE32-E72D297353CC}">
              <c16:uniqueId val="{00000013-49F9-4402-8FC2-A2FD06020D8B}"/>
            </c:ext>
          </c:extLst>
        </c:ser>
        <c:ser>
          <c:idx val="4"/>
          <c:order val="4"/>
          <c:tx>
            <c:strRef>
              <c:f>$A$66</c:f>
              <c:strCache>
                <c:ptCount val="1"/>
                <c:pt idx="0">
                  <c:v>유행</c:v>
                </c:pt>
              </c:strCache>
            </c:strRef>
          </c:tx>
          <c:spPr>
            <a:solidFill>
              <a:srgbClr val="276A7C"/>
            </a:solidFill>
            <a:ln>
              <a:noFill/>
              <a:round/>
            </a:ln>
          </c:spPr>
          <c:invertIfNegative val="1"/>
          <c:dPt>
            <c:idx val="0"/>
            <c:invertIfNegative val="1"/>
            <c:bubble3D val="0"/>
            <c:extLst>
              <c:ext xmlns:c16="http://schemas.microsoft.com/office/drawing/2014/chart" uri="{C3380CC4-5D6E-409C-BE32-E72D297353CC}">
                <c16:uniqueId val="{00000014-49F9-4402-8FC2-A2FD06020D8B}"/>
              </c:ext>
            </c:extLst>
          </c:dPt>
          <c:dPt>
            <c:idx val="1"/>
            <c:invertIfNegative val="1"/>
            <c:bubble3D val="0"/>
            <c:extLst>
              <c:ext xmlns:c16="http://schemas.microsoft.com/office/drawing/2014/chart" uri="{C3380CC4-5D6E-409C-BE32-E72D297353CC}">
                <c16:uniqueId val="{00000015-49F9-4402-8FC2-A2FD06020D8B}"/>
              </c:ext>
            </c:extLst>
          </c:dPt>
          <c:dPt>
            <c:idx val="2"/>
            <c:invertIfNegative val="1"/>
            <c:bubble3D val="0"/>
            <c:extLst>
              <c:ext xmlns:c16="http://schemas.microsoft.com/office/drawing/2014/chart" uri="{C3380CC4-5D6E-409C-BE32-E72D297353CC}">
                <c16:uniqueId val="{00000016-49F9-4402-8FC2-A2FD06020D8B}"/>
              </c:ext>
            </c:extLst>
          </c:dPt>
          <c:dPt>
            <c:idx val="3"/>
            <c:invertIfNegative val="1"/>
            <c:bubble3D val="0"/>
            <c:extLst>
              <c:ext xmlns:c16="http://schemas.microsoft.com/office/drawing/2014/chart" uri="{C3380CC4-5D6E-409C-BE32-E72D297353CC}">
                <c16:uniqueId val="{00000017-49F9-4402-8FC2-A2FD06020D8B}"/>
              </c:ext>
            </c:extLst>
          </c:dPt>
          <c:cat>
            <c:strRef>
              <c:f>$F$61:$I$61</c:f>
              <c:strCache>
                <c:ptCount val="4"/>
                <c:pt idx="0">
                  <c:v>보건계열</c:v>
                </c:pt>
                <c:pt idx="1">
                  <c:v>예체능계열</c:v>
                </c:pt>
                <c:pt idx="2">
                  <c:v>공학계열</c:v>
                </c:pt>
                <c:pt idx="3">
                  <c:v>인문사회계열</c:v>
                </c:pt>
              </c:strCache>
            </c:strRef>
          </c:cat>
          <c:val>
            <c:numRef>
              <c:f>$F$66:$I$66</c:f>
              <c:numCache>
                <c:formatCode>0</c:formatCode>
                <c:ptCount val="4"/>
                <c:pt idx="0">
                  <c:v>5.2631578947368398</c:v>
                </c:pt>
                <c:pt idx="1">
                  <c:v>0</c:v>
                </c:pt>
                <c:pt idx="2">
                  <c:v>0</c:v>
                </c:pt>
                <c:pt idx="3">
                  <c:v>0</c:v>
                </c:pt>
              </c:numCache>
            </c:numRef>
          </c:val>
          <c:extLst>
            <c:ext xmlns:c14="http://schemas.microsoft.com/office/drawing/2007/8/2/chart" uri="{6F2FDCE9-48DA-4B69-8628-5D25D57E5C99}">
              <c14:invertSolidFillFmt>
                <c14:spPr xmlns:c14="http://schemas.microsoft.com/office/drawing/2007/8/2/chart">
                  <a:solidFill>
                    <a:srgbClr val="FFFFFF"/>
                  </a:solidFill>
                  <a:ln>
                    <a:noFill/>
                    <a:round/>
                  </a:ln>
                </c14:spPr>
              </c14:invertSolidFillFmt>
            </c:ext>
            <c:ext xmlns:c16="http://schemas.microsoft.com/office/drawing/2014/chart" uri="{C3380CC4-5D6E-409C-BE32-E72D297353CC}">
              <c16:uniqueId val="{00000018-49F9-4402-8FC2-A2FD06020D8B}"/>
            </c:ext>
          </c:extLst>
        </c:ser>
        <c:ser>
          <c:idx val="5"/>
          <c:order val="5"/>
          <c:tx>
            <c:strRef>
              <c:f>$A$67</c:f>
              <c:strCache>
                <c:ptCount val="1"/>
                <c:pt idx="0">
                  <c:v>품질</c:v>
                </c:pt>
              </c:strCache>
            </c:strRef>
          </c:tx>
          <c:spPr>
            <a:solidFill>
              <a:srgbClr val="4D3B62"/>
            </a:solidFill>
            <a:ln>
              <a:noFill/>
              <a:round/>
            </a:ln>
          </c:spPr>
          <c:invertIfNegative val="1"/>
          <c:dPt>
            <c:idx val="0"/>
            <c:invertIfNegative val="1"/>
            <c:bubble3D val="0"/>
            <c:extLst>
              <c:ext xmlns:c16="http://schemas.microsoft.com/office/drawing/2014/chart" uri="{C3380CC4-5D6E-409C-BE32-E72D297353CC}">
                <c16:uniqueId val="{00000019-49F9-4402-8FC2-A2FD06020D8B}"/>
              </c:ext>
            </c:extLst>
          </c:dPt>
          <c:dPt>
            <c:idx val="1"/>
            <c:invertIfNegative val="1"/>
            <c:bubble3D val="0"/>
            <c:extLst>
              <c:ext xmlns:c16="http://schemas.microsoft.com/office/drawing/2014/chart" uri="{C3380CC4-5D6E-409C-BE32-E72D297353CC}">
                <c16:uniqueId val="{0000001A-49F9-4402-8FC2-A2FD06020D8B}"/>
              </c:ext>
            </c:extLst>
          </c:dPt>
          <c:dPt>
            <c:idx val="2"/>
            <c:invertIfNegative val="1"/>
            <c:bubble3D val="0"/>
            <c:extLst>
              <c:ext xmlns:c16="http://schemas.microsoft.com/office/drawing/2014/chart" uri="{C3380CC4-5D6E-409C-BE32-E72D297353CC}">
                <c16:uniqueId val="{0000001B-49F9-4402-8FC2-A2FD06020D8B}"/>
              </c:ext>
            </c:extLst>
          </c:dPt>
          <c:dPt>
            <c:idx val="3"/>
            <c:invertIfNegative val="1"/>
            <c:bubble3D val="0"/>
            <c:extLst>
              <c:ext xmlns:c16="http://schemas.microsoft.com/office/drawing/2014/chart" uri="{C3380CC4-5D6E-409C-BE32-E72D297353CC}">
                <c16:uniqueId val="{0000001C-49F9-4402-8FC2-A2FD06020D8B}"/>
              </c:ext>
            </c:extLst>
          </c:dPt>
          <c:cat>
            <c:strRef>
              <c:f>$F$61:$I$61</c:f>
              <c:strCache>
                <c:ptCount val="4"/>
                <c:pt idx="0">
                  <c:v>보건계열</c:v>
                </c:pt>
                <c:pt idx="1">
                  <c:v>예체능계열</c:v>
                </c:pt>
                <c:pt idx="2">
                  <c:v>공학계열</c:v>
                </c:pt>
                <c:pt idx="3">
                  <c:v>인문사회계열</c:v>
                </c:pt>
              </c:strCache>
            </c:strRef>
          </c:cat>
          <c:val>
            <c:numRef>
              <c:f>$F$67:$I$67</c:f>
              <c:numCache>
                <c:formatCode>0</c:formatCode>
                <c:ptCount val="4"/>
                <c:pt idx="0">
                  <c:v>5.2631578947368398</c:v>
                </c:pt>
                <c:pt idx="1">
                  <c:v>0</c:v>
                </c:pt>
                <c:pt idx="2">
                  <c:v>0</c:v>
                </c:pt>
                <c:pt idx="3">
                  <c:v>0</c:v>
                </c:pt>
              </c:numCache>
            </c:numRef>
          </c:val>
          <c:extLst>
            <c:ext xmlns:c14="http://schemas.microsoft.com/office/drawing/2007/8/2/chart" uri="{6F2FDCE9-48DA-4B69-8628-5D25D57E5C99}">
              <c14:invertSolidFillFmt>
                <c14:spPr xmlns:c14="http://schemas.microsoft.com/office/drawing/2007/8/2/chart">
                  <a:solidFill>
                    <a:srgbClr val="FFFFFF"/>
                  </a:solidFill>
                  <a:ln>
                    <a:noFill/>
                    <a:round/>
                  </a:ln>
                </c14:spPr>
              </c14:invertSolidFillFmt>
            </c:ext>
            <c:ext xmlns:c16="http://schemas.microsoft.com/office/drawing/2014/chart" uri="{C3380CC4-5D6E-409C-BE32-E72D297353CC}">
              <c16:uniqueId val="{0000001D-49F9-4402-8FC2-A2FD06020D8B}"/>
            </c:ext>
          </c:extLst>
        </c:ser>
        <c:ser>
          <c:idx val="6"/>
          <c:order val="6"/>
          <c:tx>
            <c:strRef>
              <c:f>$A$68</c:f>
              <c:strCache>
                <c:ptCount val="1"/>
                <c:pt idx="0">
                  <c:v>합리적인 가격</c:v>
                </c:pt>
              </c:strCache>
            </c:strRef>
          </c:tx>
          <c:spPr>
            <a:solidFill>
              <a:srgbClr val="D2A8AA"/>
            </a:solidFill>
            <a:ln>
              <a:noFill/>
              <a:round/>
            </a:ln>
          </c:spPr>
          <c:invertIfNegative val="1"/>
          <c:dPt>
            <c:idx val="0"/>
            <c:invertIfNegative val="1"/>
            <c:bubble3D val="0"/>
            <c:extLst>
              <c:ext xmlns:c16="http://schemas.microsoft.com/office/drawing/2014/chart" uri="{C3380CC4-5D6E-409C-BE32-E72D297353CC}">
                <c16:uniqueId val="{0000001E-49F9-4402-8FC2-A2FD06020D8B}"/>
              </c:ext>
            </c:extLst>
          </c:dPt>
          <c:dPt>
            <c:idx val="1"/>
            <c:invertIfNegative val="1"/>
            <c:bubble3D val="0"/>
            <c:extLst>
              <c:ext xmlns:c16="http://schemas.microsoft.com/office/drawing/2014/chart" uri="{C3380CC4-5D6E-409C-BE32-E72D297353CC}">
                <c16:uniqueId val="{0000001F-49F9-4402-8FC2-A2FD06020D8B}"/>
              </c:ext>
            </c:extLst>
          </c:dPt>
          <c:dPt>
            <c:idx val="2"/>
            <c:invertIfNegative val="1"/>
            <c:bubble3D val="0"/>
            <c:extLst>
              <c:ext xmlns:c16="http://schemas.microsoft.com/office/drawing/2014/chart" uri="{C3380CC4-5D6E-409C-BE32-E72D297353CC}">
                <c16:uniqueId val="{00000020-49F9-4402-8FC2-A2FD06020D8B}"/>
              </c:ext>
            </c:extLst>
          </c:dPt>
          <c:dPt>
            <c:idx val="3"/>
            <c:invertIfNegative val="1"/>
            <c:bubble3D val="0"/>
            <c:extLst>
              <c:ext xmlns:c16="http://schemas.microsoft.com/office/drawing/2014/chart" uri="{C3380CC4-5D6E-409C-BE32-E72D297353CC}">
                <c16:uniqueId val="{00000021-49F9-4402-8FC2-A2FD06020D8B}"/>
              </c:ext>
            </c:extLst>
          </c:dPt>
          <c:cat>
            <c:strRef>
              <c:f>$F$61:$I$61</c:f>
              <c:strCache>
                <c:ptCount val="4"/>
                <c:pt idx="0">
                  <c:v>보건계열</c:v>
                </c:pt>
                <c:pt idx="1">
                  <c:v>예체능계열</c:v>
                </c:pt>
                <c:pt idx="2">
                  <c:v>공학계열</c:v>
                </c:pt>
                <c:pt idx="3">
                  <c:v>인문사회계열</c:v>
                </c:pt>
              </c:strCache>
            </c:strRef>
          </c:cat>
          <c:val>
            <c:numRef>
              <c:f>$F$68:$I$68</c:f>
              <c:numCache>
                <c:formatCode>0</c:formatCode>
                <c:ptCount val="4"/>
                <c:pt idx="0">
                  <c:v>7.8947368421052602</c:v>
                </c:pt>
                <c:pt idx="1">
                  <c:v>5</c:v>
                </c:pt>
                <c:pt idx="2">
                  <c:v>4.5454545454545503</c:v>
                </c:pt>
                <c:pt idx="3">
                  <c:v>10.1694915254237</c:v>
                </c:pt>
              </c:numCache>
            </c:numRef>
          </c:val>
          <c:extLst>
            <c:ext xmlns:c14="http://schemas.microsoft.com/office/drawing/2007/8/2/chart" uri="{6F2FDCE9-48DA-4B69-8628-5D25D57E5C99}">
              <c14:invertSolidFillFmt>
                <c14:spPr xmlns:c14="http://schemas.microsoft.com/office/drawing/2007/8/2/chart">
                  <a:solidFill>
                    <a:srgbClr val="FFFFFF"/>
                  </a:solidFill>
                  <a:ln>
                    <a:noFill/>
                    <a:round/>
                  </a:ln>
                </c14:spPr>
              </c14:invertSolidFillFmt>
            </c:ext>
            <c:ext xmlns:c16="http://schemas.microsoft.com/office/drawing/2014/chart" uri="{C3380CC4-5D6E-409C-BE32-E72D297353CC}">
              <c16:uniqueId val="{00000022-49F9-4402-8FC2-A2FD06020D8B}"/>
            </c:ext>
          </c:extLst>
        </c:ser>
        <c:ser>
          <c:idx val="7"/>
          <c:order val="7"/>
          <c:tx>
            <c:strRef>
              <c:f>$A$69</c:f>
              <c:strCache>
                <c:ptCount val="1"/>
                <c:pt idx="0">
                  <c:v>타인의 평가</c:v>
                </c:pt>
              </c:strCache>
            </c:strRef>
          </c:tx>
          <c:spPr>
            <a:solidFill>
              <a:srgbClr val="FF0000"/>
            </a:solidFill>
            <a:ln>
              <a:noFill/>
              <a:round/>
            </a:ln>
          </c:spPr>
          <c:invertIfNegative val="1"/>
          <c:dPt>
            <c:idx val="0"/>
            <c:invertIfNegative val="1"/>
            <c:bubble3D val="0"/>
            <c:extLst>
              <c:ext xmlns:c16="http://schemas.microsoft.com/office/drawing/2014/chart" uri="{C3380CC4-5D6E-409C-BE32-E72D297353CC}">
                <c16:uniqueId val="{00000023-49F9-4402-8FC2-A2FD06020D8B}"/>
              </c:ext>
            </c:extLst>
          </c:dPt>
          <c:dPt>
            <c:idx val="1"/>
            <c:invertIfNegative val="1"/>
            <c:bubble3D val="0"/>
            <c:extLst>
              <c:ext xmlns:c16="http://schemas.microsoft.com/office/drawing/2014/chart" uri="{C3380CC4-5D6E-409C-BE32-E72D297353CC}">
                <c16:uniqueId val="{00000024-49F9-4402-8FC2-A2FD06020D8B}"/>
              </c:ext>
            </c:extLst>
          </c:dPt>
          <c:dPt>
            <c:idx val="2"/>
            <c:invertIfNegative val="1"/>
            <c:bubble3D val="0"/>
            <c:extLst>
              <c:ext xmlns:c16="http://schemas.microsoft.com/office/drawing/2014/chart" uri="{C3380CC4-5D6E-409C-BE32-E72D297353CC}">
                <c16:uniqueId val="{00000025-49F9-4402-8FC2-A2FD06020D8B}"/>
              </c:ext>
            </c:extLst>
          </c:dPt>
          <c:dPt>
            <c:idx val="3"/>
            <c:invertIfNegative val="1"/>
            <c:bubble3D val="0"/>
            <c:extLst>
              <c:ext xmlns:c16="http://schemas.microsoft.com/office/drawing/2014/chart" uri="{C3380CC4-5D6E-409C-BE32-E72D297353CC}">
                <c16:uniqueId val="{00000026-49F9-4402-8FC2-A2FD06020D8B}"/>
              </c:ext>
            </c:extLst>
          </c:dPt>
          <c:cat>
            <c:strRef>
              <c:f>$F$61:$I$61</c:f>
              <c:strCache>
                <c:ptCount val="4"/>
                <c:pt idx="0">
                  <c:v>보건계열</c:v>
                </c:pt>
                <c:pt idx="1">
                  <c:v>예체능계열</c:v>
                </c:pt>
                <c:pt idx="2">
                  <c:v>공학계열</c:v>
                </c:pt>
                <c:pt idx="3">
                  <c:v>인문사회계열</c:v>
                </c:pt>
              </c:strCache>
            </c:strRef>
          </c:cat>
          <c:val>
            <c:numRef>
              <c:f>$F$69:$I$69</c:f>
              <c:numCache>
                <c:formatCode>0</c:formatCode>
                <c:ptCount val="4"/>
                <c:pt idx="0">
                  <c:v>5.2631578947368398</c:v>
                </c:pt>
                <c:pt idx="1">
                  <c:v>2.5</c:v>
                </c:pt>
                <c:pt idx="2">
                  <c:v>0</c:v>
                </c:pt>
                <c:pt idx="3">
                  <c:v>0</c:v>
                </c:pt>
              </c:numCache>
            </c:numRef>
          </c:val>
          <c:extLst>
            <c:ext xmlns:c14="http://schemas.microsoft.com/office/drawing/2007/8/2/chart" uri="{6F2FDCE9-48DA-4B69-8628-5D25D57E5C99}">
              <c14:invertSolidFillFmt>
                <c14:spPr xmlns:c14="http://schemas.microsoft.com/office/drawing/2007/8/2/chart">
                  <a:solidFill>
                    <a:srgbClr val="FFFFFF"/>
                  </a:solidFill>
                  <a:ln>
                    <a:noFill/>
                    <a:round/>
                  </a:ln>
                </c14:spPr>
              </c14:invertSolidFillFmt>
            </c:ext>
            <c:ext xmlns:c16="http://schemas.microsoft.com/office/drawing/2014/chart" uri="{C3380CC4-5D6E-409C-BE32-E72D297353CC}">
              <c16:uniqueId val="{00000027-49F9-4402-8FC2-A2FD06020D8B}"/>
            </c:ext>
          </c:extLst>
        </c:ser>
        <c:ser>
          <c:idx val="8"/>
          <c:order val="8"/>
          <c:tx>
            <c:strRef>
              <c:f>$A$70</c:f>
              <c:strCache>
                <c:ptCount val="1"/>
                <c:pt idx="0">
                  <c:v>안경렌즈 두께를 고려한 안경테 선택</c:v>
                </c:pt>
              </c:strCache>
            </c:strRef>
          </c:tx>
          <c:spPr>
            <a:solidFill>
              <a:srgbClr val="FA5672"/>
            </a:solidFill>
            <a:ln>
              <a:noFill/>
              <a:round/>
            </a:ln>
          </c:spPr>
          <c:invertIfNegative val="1"/>
          <c:dPt>
            <c:idx val="0"/>
            <c:invertIfNegative val="1"/>
            <c:bubble3D val="0"/>
            <c:extLst>
              <c:ext xmlns:c16="http://schemas.microsoft.com/office/drawing/2014/chart" uri="{C3380CC4-5D6E-409C-BE32-E72D297353CC}">
                <c16:uniqueId val="{00000028-49F9-4402-8FC2-A2FD06020D8B}"/>
              </c:ext>
            </c:extLst>
          </c:dPt>
          <c:dPt>
            <c:idx val="1"/>
            <c:invertIfNegative val="1"/>
            <c:bubble3D val="0"/>
            <c:extLst>
              <c:ext xmlns:c16="http://schemas.microsoft.com/office/drawing/2014/chart" uri="{C3380CC4-5D6E-409C-BE32-E72D297353CC}">
                <c16:uniqueId val="{00000029-49F9-4402-8FC2-A2FD06020D8B}"/>
              </c:ext>
            </c:extLst>
          </c:dPt>
          <c:dPt>
            <c:idx val="2"/>
            <c:invertIfNegative val="1"/>
            <c:bubble3D val="0"/>
            <c:extLst>
              <c:ext xmlns:c16="http://schemas.microsoft.com/office/drawing/2014/chart" uri="{C3380CC4-5D6E-409C-BE32-E72D297353CC}">
                <c16:uniqueId val="{0000002A-49F9-4402-8FC2-A2FD06020D8B}"/>
              </c:ext>
            </c:extLst>
          </c:dPt>
          <c:dPt>
            <c:idx val="3"/>
            <c:invertIfNegative val="1"/>
            <c:bubble3D val="0"/>
            <c:extLst>
              <c:ext xmlns:c16="http://schemas.microsoft.com/office/drawing/2014/chart" uri="{C3380CC4-5D6E-409C-BE32-E72D297353CC}">
                <c16:uniqueId val="{0000002B-49F9-4402-8FC2-A2FD06020D8B}"/>
              </c:ext>
            </c:extLst>
          </c:dPt>
          <c:cat>
            <c:strRef>
              <c:f>$F$61:$I$61</c:f>
              <c:strCache>
                <c:ptCount val="4"/>
                <c:pt idx="0">
                  <c:v>보건계열</c:v>
                </c:pt>
                <c:pt idx="1">
                  <c:v>예체능계열</c:v>
                </c:pt>
                <c:pt idx="2">
                  <c:v>공학계열</c:v>
                </c:pt>
                <c:pt idx="3">
                  <c:v>인문사회계열</c:v>
                </c:pt>
              </c:strCache>
            </c:strRef>
          </c:cat>
          <c:val>
            <c:numRef>
              <c:f>$F$70:$I$70</c:f>
              <c:numCache>
                <c:formatCode>0</c:formatCode>
                <c:ptCount val="4"/>
                <c:pt idx="0">
                  <c:v>0</c:v>
                </c:pt>
                <c:pt idx="1">
                  <c:v>2.5</c:v>
                </c:pt>
                <c:pt idx="2">
                  <c:v>0</c:v>
                </c:pt>
                <c:pt idx="3">
                  <c:v>6.7796610169491496</c:v>
                </c:pt>
              </c:numCache>
            </c:numRef>
          </c:val>
          <c:extLst>
            <c:ext xmlns:c14="http://schemas.microsoft.com/office/drawing/2007/8/2/chart" uri="{6F2FDCE9-48DA-4B69-8628-5D25D57E5C99}">
              <c14:invertSolidFillFmt>
                <c14:spPr xmlns:c14="http://schemas.microsoft.com/office/drawing/2007/8/2/chart">
                  <a:solidFill>
                    <a:srgbClr val="FFFFFF"/>
                  </a:solidFill>
                  <a:ln>
                    <a:noFill/>
                    <a:round/>
                  </a:ln>
                </c14:spPr>
              </c14:invertSolidFillFmt>
            </c:ext>
            <c:ext xmlns:c16="http://schemas.microsoft.com/office/drawing/2014/chart" uri="{C3380CC4-5D6E-409C-BE32-E72D297353CC}">
              <c16:uniqueId val="{0000002C-49F9-4402-8FC2-A2FD06020D8B}"/>
            </c:ext>
          </c:extLst>
        </c:ser>
        <c:dLbls>
          <c:showLegendKey val="0"/>
          <c:showVal val="0"/>
          <c:showCatName val="0"/>
          <c:showSerName val="0"/>
          <c:showPercent val="0"/>
          <c:showBubbleSize val="0"/>
        </c:dLbls>
        <c:gapWidth val="80"/>
        <c:overlap val="100"/>
        <c:axId val="1111"/>
        <c:axId val="2222"/>
      </c:barChart>
      <c:catAx>
        <c:axId val="1111"/>
        <c:scaling>
          <c:orientation val="minMax"/>
        </c:scaling>
        <c:delete val="0"/>
        <c:axPos val="b"/>
        <c:numFmt formatCode="General" sourceLinked="0"/>
        <c:majorTickMark val="out"/>
        <c:minorTickMark val="none"/>
        <c:tickLblPos val="nextTo"/>
        <c:spPr>
          <a:noFill/>
          <a:ln w="15875">
            <a:solidFill>
              <a:srgbClr val="000000"/>
            </a:solidFill>
            <a:round/>
          </a:ln>
        </c:spPr>
        <c:crossAx val="2222"/>
        <c:crosses val="autoZero"/>
        <c:auto val="1"/>
        <c:lblAlgn val="ctr"/>
        <c:lblOffset val="100"/>
        <c:noMultiLvlLbl val="1"/>
      </c:catAx>
      <c:valAx>
        <c:axId val="2222"/>
        <c:scaling>
          <c:orientation val="minMax"/>
          <c:max val="100"/>
        </c:scaling>
        <c:delete val="0"/>
        <c:axPos val="l"/>
        <c:title>
          <c:tx>
            <c:rich>
              <a:bodyPr rot="-5400000" vert="horz"/>
              <a:lstStyle/>
              <a:p>
                <a:pPr>
                  <a:defRPr/>
                </a:pPr>
                <a:r>
                  <a:rPr lang="ko-KR"/>
                  <a:t>백분율(%)</a:t>
                </a:r>
              </a:p>
            </c:rich>
          </c:tx>
          <c:layout>
            <c:manualLayout>
              <c:xMode val="edge"/>
              <c:yMode val="edge"/>
              <c:x val="1.2778194472702097E-3"/>
              <c:y val="0.32168705677070858"/>
            </c:manualLayout>
          </c:layout>
          <c:overlay val="0"/>
          <c:spPr>
            <a:noFill/>
            <a:ln>
              <a:noFill/>
              <a:round/>
            </a:ln>
          </c:spPr>
        </c:title>
        <c:numFmt formatCode="0" sourceLinked="1"/>
        <c:majorTickMark val="out"/>
        <c:minorTickMark val="none"/>
        <c:tickLblPos val="nextTo"/>
        <c:spPr>
          <a:noFill/>
          <a:ln w="15875">
            <a:solidFill>
              <a:srgbClr val="000000"/>
            </a:solidFill>
            <a:round/>
          </a:ln>
        </c:spPr>
        <c:txPr>
          <a:bodyPr rot="0" vert="horz"/>
          <a:lstStyle/>
          <a:p>
            <a:pPr>
              <a:defRPr/>
            </a:pPr>
            <a:endParaRPr lang="ko-KR"/>
          </a:p>
        </c:txPr>
        <c:crossAx val="1111"/>
        <c:crosses val="autoZero"/>
        <c:crossBetween val="between"/>
        <c:majorUnit val="20"/>
        <c:minorUnit val="20"/>
      </c:valAx>
      <c:spPr>
        <a:noFill/>
        <a:ln>
          <a:noFill/>
          <a:round/>
        </a:ln>
      </c:spPr>
    </c:plotArea>
    <c:legend>
      <c:legendPos val="b"/>
      <c:layout>
        <c:manualLayout>
          <c:xMode val="edge"/>
          <c:yMode val="edge"/>
          <c:x val="8.4504629629629624E-2"/>
          <c:y val="0.79228034188034191"/>
          <c:w val="0.83960679012345674"/>
          <c:h val="0.19138717948717951"/>
        </c:manualLayout>
      </c:layout>
      <c:overlay val="1"/>
      <c:spPr>
        <a:noFill/>
        <a:ln w="9525" cap="flat">
          <a:solidFill>
            <a:srgbClr val="000000">
              <a:alpha val="99999"/>
            </a:srgbClr>
          </a:solidFill>
          <a:round/>
        </a:ln>
      </c:spPr>
      <c:txPr>
        <a:bodyPr rot="0" vert="horz"/>
        <a:lstStyle/>
        <a:p>
          <a:pPr>
            <a:defRPr sz="1200"/>
          </a:pPr>
          <a:endParaRPr lang="ko-KR"/>
        </a:p>
      </c:txPr>
    </c:legend>
    <c:plotVisOnly val="1"/>
    <c:dispBlanksAs val="zero"/>
    <c:showDLblsOverMax val="1"/>
  </c:chart>
  <c:spPr>
    <a:solidFill>
      <a:srgbClr val="F2F2F2">
        <a:alpha val="99999"/>
      </a:srgbClr>
    </a:solidFill>
    <a:ln w="3175" cap="flat">
      <a:solidFill>
        <a:srgbClr val="D9D9D9">
          <a:alpha val="99215"/>
        </a:srgbClr>
      </a:solidFill>
      <a:round/>
    </a:ln>
  </c:spPr>
  <c:txPr>
    <a:bodyPr/>
    <a:lstStyle/>
    <a:p>
      <a:pPr>
        <a:defRPr sz="1600" b="1" i="0" u="none" baseline="0">
          <a:solidFill>
            <a:srgbClr val="000000"/>
          </a:solidFill>
          <a:latin typeface="Malgun Gothic"/>
          <a:ea typeface="Malgun Gothic"/>
        </a:defRPr>
      </a:pPr>
      <a:endParaRPr lang="ko-KR"/>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ko-K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vert="horz"/>
          <a:lstStyle/>
          <a:p>
            <a:pPr algn="ctr">
              <a:defRPr sz="2000" b="1">
                <a:solidFill>
                  <a:srgbClr val="5E1742"/>
                </a:solidFill>
              </a:defRPr>
            </a:pPr>
            <a:r>
              <a:rPr lang="en-US" altLang="ko-KR" sz="2000" b="1" dirty="0">
                <a:solidFill>
                  <a:srgbClr val="5E1742"/>
                </a:solidFill>
              </a:rPr>
              <a:t>5</a:t>
            </a:r>
            <a:r>
              <a:rPr lang="ko-KR" sz="2000" b="1" dirty="0">
                <a:solidFill>
                  <a:srgbClr val="5E1742"/>
                </a:solidFill>
              </a:rPr>
              <a:t> 구매장소</a:t>
            </a:r>
          </a:p>
        </c:rich>
      </c:tx>
      <c:layout>
        <c:manualLayout>
          <c:xMode val="edge"/>
          <c:yMode val="edge"/>
          <c:x val="0.39163580246913582"/>
          <c:y val="0"/>
        </c:manualLayout>
      </c:layout>
      <c:overlay val="0"/>
      <c:spPr>
        <a:noFill/>
        <a:ln>
          <a:noFill/>
          <a:round/>
        </a:ln>
      </c:spPr>
    </c:title>
    <c:autoTitleDeleted val="0"/>
    <c:plotArea>
      <c:layout>
        <c:manualLayout>
          <c:layoutTarget val="inner"/>
          <c:xMode val="edge"/>
          <c:yMode val="edge"/>
          <c:x val="0.14392206790123457"/>
          <c:y val="0.22827884615384617"/>
          <c:w val="0.78223395061728396"/>
          <c:h val="0.57054572649572644"/>
        </c:manualLayout>
      </c:layout>
      <c:barChart>
        <c:barDir val="col"/>
        <c:grouping val="stacked"/>
        <c:varyColors val="0"/>
        <c:ser>
          <c:idx val="0"/>
          <c:order val="0"/>
          <c:tx>
            <c:strRef>
              <c:f>$A$97</c:f>
              <c:strCache>
                <c:ptCount val="1"/>
                <c:pt idx="0">
                  <c:v>안경원</c:v>
                </c:pt>
              </c:strCache>
            </c:strRef>
          </c:tx>
          <c:spPr>
            <a:solidFill>
              <a:srgbClr val="F8B195"/>
            </a:solidFill>
            <a:ln>
              <a:noFill/>
              <a:round/>
            </a:ln>
          </c:spPr>
          <c:invertIfNegative val="1"/>
          <c:dPt>
            <c:idx val="0"/>
            <c:invertIfNegative val="1"/>
            <c:bubble3D val="0"/>
            <c:extLst>
              <c:ext xmlns:c16="http://schemas.microsoft.com/office/drawing/2014/chart" uri="{C3380CC4-5D6E-409C-BE32-E72D297353CC}">
                <c16:uniqueId val="{00000000-07A9-49FE-BE27-C7443B1BBE3C}"/>
              </c:ext>
            </c:extLst>
          </c:dPt>
          <c:dPt>
            <c:idx val="1"/>
            <c:invertIfNegative val="1"/>
            <c:bubble3D val="0"/>
            <c:extLst>
              <c:ext xmlns:c16="http://schemas.microsoft.com/office/drawing/2014/chart" uri="{C3380CC4-5D6E-409C-BE32-E72D297353CC}">
                <c16:uniqueId val="{00000001-07A9-49FE-BE27-C7443B1BBE3C}"/>
              </c:ext>
            </c:extLst>
          </c:dPt>
          <c:dPt>
            <c:idx val="2"/>
            <c:invertIfNegative val="1"/>
            <c:bubble3D val="0"/>
            <c:extLst>
              <c:ext xmlns:c16="http://schemas.microsoft.com/office/drawing/2014/chart" uri="{C3380CC4-5D6E-409C-BE32-E72D297353CC}">
                <c16:uniqueId val="{00000002-07A9-49FE-BE27-C7443B1BBE3C}"/>
              </c:ext>
            </c:extLst>
          </c:dPt>
          <c:dPt>
            <c:idx val="3"/>
            <c:invertIfNegative val="1"/>
            <c:bubble3D val="0"/>
            <c:extLst>
              <c:ext xmlns:c16="http://schemas.microsoft.com/office/drawing/2014/chart" uri="{C3380CC4-5D6E-409C-BE32-E72D297353CC}">
                <c16:uniqueId val="{00000003-07A9-49FE-BE27-C7443B1BBE3C}"/>
              </c:ext>
            </c:extLst>
          </c:dPt>
          <c:cat>
            <c:strRef>
              <c:f>$F$96:$I$96</c:f>
              <c:strCache>
                <c:ptCount val="4"/>
                <c:pt idx="0">
                  <c:v>보건계열</c:v>
                </c:pt>
                <c:pt idx="1">
                  <c:v>예체능계열</c:v>
                </c:pt>
                <c:pt idx="2">
                  <c:v>공학계열</c:v>
                </c:pt>
                <c:pt idx="3">
                  <c:v>인문사회계열</c:v>
                </c:pt>
              </c:strCache>
            </c:strRef>
          </c:cat>
          <c:val>
            <c:numRef>
              <c:f>$F$97:$I$97</c:f>
              <c:numCache>
                <c:formatCode>0</c:formatCode>
                <c:ptCount val="4"/>
                <c:pt idx="0">
                  <c:v>92.105263157894697</c:v>
                </c:pt>
                <c:pt idx="1">
                  <c:v>82.5</c:v>
                </c:pt>
                <c:pt idx="2">
                  <c:v>86.363636363636402</c:v>
                </c:pt>
                <c:pt idx="3">
                  <c:v>84.745762711864401</c:v>
                </c:pt>
              </c:numCache>
            </c:numRef>
          </c:val>
          <c:extLst>
            <c:ext xmlns:c14="http://schemas.microsoft.com/office/drawing/2007/8/2/chart" uri="{6F2FDCE9-48DA-4B69-8628-5D25D57E5C99}">
              <c14:invertSolidFillFmt>
                <c14:spPr xmlns:c14="http://schemas.microsoft.com/office/drawing/2007/8/2/chart">
                  <a:solidFill>
                    <a:srgbClr val="FFFFFF"/>
                  </a:solidFill>
                  <a:ln>
                    <a:noFill/>
                    <a:round/>
                  </a:ln>
                </c14:spPr>
              </c14:invertSolidFillFmt>
            </c:ext>
            <c:ext xmlns:c16="http://schemas.microsoft.com/office/drawing/2014/chart" uri="{C3380CC4-5D6E-409C-BE32-E72D297353CC}">
              <c16:uniqueId val="{00000004-07A9-49FE-BE27-C7443B1BBE3C}"/>
            </c:ext>
          </c:extLst>
        </c:ser>
        <c:ser>
          <c:idx val="1"/>
          <c:order val="1"/>
          <c:tx>
            <c:strRef>
              <c:f>$A$98</c:f>
              <c:strCache>
                <c:ptCount val="1"/>
                <c:pt idx="0">
                  <c:v>온라인 쇼핑몰</c:v>
                </c:pt>
              </c:strCache>
            </c:strRef>
          </c:tx>
          <c:spPr>
            <a:solidFill>
              <a:srgbClr val="FA5672"/>
            </a:solidFill>
            <a:ln>
              <a:noFill/>
              <a:round/>
            </a:ln>
          </c:spPr>
          <c:invertIfNegative val="1"/>
          <c:dPt>
            <c:idx val="0"/>
            <c:invertIfNegative val="1"/>
            <c:bubble3D val="0"/>
            <c:extLst>
              <c:ext xmlns:c16="http://schemas.microsoft.com/office/drawing/2014/chart" uri="{C3380CC4-5D6E-409C-BE32-E72D297353CC}">
                <c16:uniqueId val="{00000005-07A9-49FE-BE27-C7443B1BBE3C}"/>
              </c:ext>
            </c:extLst>
          </c:dPt>
          <c:dPt>
            <c:idx val="1"/>
            <c:invertIfNegative val="1"/>
            <c:bubble3D val="0"/>
            <c:extLst>
              <c:ext xmlns:c16="http://schemas.microsoft.com/office/drawing/2014/chart" uri="{C3380CC4-5D6E-409C-BE32-E72D297353CC}">
                <c16:uniqueId val="{00000006-07A9-49FE-BE27-C7443B1BBE3C}"/>
              </c:ext>
            </c:extLst>
          </c:dPt>
          <c:dPt>
            <c:idx val="2"/>
            <c:invertIfNegative val="1"/>
            <c:bubble3D val="0"/>
            <c:extLst>
              <c:ext xmlns:c16="http://schemas.microsoft.com/office/drawing/2014/chart" uri="{C3380CC4-5D6E-409C-BE32-E72D297353CC}">
                <c16:uniqueId val="{00000007-07A9-49FE-BE27-C7443B1BBE3C}"/>
              </c:ext>
            </c:extLst>
          </c:dPt>
          <c:dPt>
            <c:idx val="3"/>
            <c:invertIfNegative val="1"/>
            <c:bubble3D val="0"/>
            <c:extLst>
              <c:ext xmlns:c16="http://schemas.microsoft.com/office/drawing/2014/chart" uri="{C3380CC4-5D6E-409C-BE32-E72D297353CC}">
                <c16:uniqueId val="{00000008-07A9-49FE-BE27-C7443B1BBE3C}"/>
              </c:ext>
            </c:extLst>
          </c:dPt>
          <c:cat>
            <c:strRef>
              <c:f>$F$96:$I$96</c:f>
              <c:strCache>
                <c:ptCount val="4"/>
                <c:pt idx="0">
                  <c:v>보건계열</c:v>
                </c:pt>
                <c:pt idx="1">
                  <c:v>예체능계열</c:v>
                </c:pt>
                <c:pt idx="2">
                  <c:v>공학계열</c:v>
                </c:pt>
                <c:pt idx="3">
                  <c:v>인문사회계열</c:v>
                </c:pt>
              </c:strCache>
            </c:strRef>
          </c:cat>
          <c:val>
            <c:numRef>
              <c:f>$F$98:$I$98</c:f>
              <c:numCache>
                <c:formatCode>0</c:formatCode>
                <c:ptCount val="4"/>
                <c:pt idx="0">
                  <c:v>2.6315789473684199</c:v>
                </c:pt>
                <c:pt idx="1">
                  <c:v>7.5</c:v>
                </c:pt>
                <c:pt idx="2">
                  <c:v>13.636363636363599</c:v>
                </c:pt>
                <c:pt idx="3">
                  <c:v>11.864406779661</c:v>
                </c:pt>
              </c:numCache>
            </c:numRef>
          </c:val>
          <c:extLst>
            <c:ext xmlns:c14="http://schemas.microsoft.com/office/drawing/2007/8/2/chart" uri="{6F2FDCE9-48DA-4B69-8628-5D25D57E5C99}">
              <c14:invertSolidFillFmt>
                <c14:spPr xmlns:c14="http://schemas.microsoft.com/office/drawing/2007/8/2/chart">
                  <a:solidFill>
                    <a:srgbClr val="FFFFFF"/>
                  </a:solidFill>
                  <a:ln>
                    <a:noFill/>
                    <a:round/>
                  </a:ln>
                </c14:spPr>
              </c14:invertSolidFillFmt>
            </c:ext>
            <c:ext xmlns:c16="http://schemas.microsoft.com/office/drawing/2014/chart" uri="{C3380CC4-5D6E-409C-BE32-E72D297353CC}">
              <c16:uniqueId val="{00000009-07A9-49FE-BE27-C7443B1BBE3C}"/>
            </c:ext>
          </c:extLst>
        </c:ser>
        <c:ser>
          <c:idx val="2"/>
          <c:order val="2"/>
          <c:tx>
            <c:strRef>
              <c:f>$A$99</c:f>
              <c:strCache>
                <c:ptCount val="1"/>
                <c:pt idx="0">
                  <c:v>SNS(인스타, 페북 등)</c:v>
                </c:pt>
              </c:strCache>
            </c:strRef>
          </c:tx>
          <c:spPr>
            <a:solidFill>
              <a:srgbClr val="B87D95"/>
            </a:solidFill>
            <a:ln>
              <a:noFill/>
              <a:round/>
            </a:ln>
          </c:spPr>
          <c:invertIfNegative val="1"/>
          <c:dPt>
            <c:idx val="0"/>
            <c:invertIfNegative val="1"/>
            <c:bubble3D val="0"/>
            <c:extLst>
              <c:ext xmlns:c16="http://schemas.microsoft.com/office/drawing/2014/chart" uri="{C3380CC4-5D6E-409C-BE32-E72D297353CC}">
                <c16:uniqueId val="{0000000A-07A9-49FE-BE27-C7443B1BBE3C}"/>
              </c:ext>
            </c:extLst>
          </c:dPt>
          <c:dPt>
            <c:idx val="1"/>
            <c:invertIfNegative val="1"/>
            <c:bubble3D val="0"/>
            <c:extLst>
              <c:ext xmlns:c16="http://schemas.microsoft.com/office/drawing/2014/chart" uri="{C3380CC4-5D6E-409C-BE32-E72D297353CC}">
                <c16:uniqueId val="{0000000B-07A9-49FE-BE27-C7443B1BBE3C}"/>
              </c:ext>
            </c:extLst>
          </c:dPt>
          <c:dPt>
            <c:idx val="2"/>
            <c:invertIfNegative val="1"/>
            <c:bubble3D val="0"/>
            <c:extLst>
              <c:ext xmlns:c16="http://schemas.microsoft.com/office/drawing/2014/chart" uri="{C3380CC4-5D6E-409C-BE32-E72D297353CC}">
                <c16:uniqueId val="{0000000C-07A9-49FE-BE27-C7443B1BBE3C}"/>
              </c:ext>
            </c:extLst>
          </c:dPt>
          <c:dPt>
            <c:idx val="3"/>
            <c:invertIfNegative val="1"/>
            <c:bubble3D val="0"/>
            <c:extLst>
              <c:ext xmlns:c16="http://schemas.microsoft.com/office/drawing/2014/chart" uri="{C3380CC4-5D6E-409C-BE32-E72D297353CC}">
                <c16:uniqueId val="{0000000D-07A9-49FE-BE27-C7443B1BBE3C}"/>
              </c:ext>
            </c:extLst>
          </c:dPt>
          <c:cat>
            <c:strRef>
              <c:f>$F$96:$I$96</c:f>
              <c:strCache>
                <c:ptCount val="4"/>
                <c:pt idx="0">
                  <c:v>보건계열</c:v>
                </c:pt>
                <c:pt idx="1">
                  <c:v>예체능계열</c:v>
                </c:pt>
                <c:pt idx="2">
                  <c:v>공학계열</c:v>
                </c:pt>
                <c:pt idx="3">
                  <c:v>인문사회계열</c:v>
                </c:pt>
              </c:strCache>
            </c:strRef>
          </c:cat>
          <c:val>
            <c:numRef>
              <c:f>$F$99:$I$99</c:f>
              <c:numCache>
                <c:formatCode>0</c:formatCode>
                <c:ptCount val="4"/>
                <c:pt idx="0">
                  <c:v>2.6315789473684199</c:v>
                </c:pt>
                <c:pt idx="1">
                  <c:v>7.5</c:v>
                </c:pt>
                <c:pt idx="2">
                  <c:v>0</c:v>
                </c:pt>
                <c:pt idx="3">
                  <c:v>1.6949152542372901</c:v>
                </c:pt>
              </c:numCache>
            </c:numRef>
          </c:val>
          <c:extLst>
            <c:ext xmlns:c14="http://schemas.microsoft.com/office/drawing/2007/8/2/chart" uri="{6F2FDCE9-48DA-4B69-8628-5D25D57E5C99}">
              <c14:invertSolidFillFmt>
                <c14:spPr xmlns:c14="http://schemas.microsoft.com/office/drawing/2007/8/2/chart">
                  <a:solidFill>
                    <a:srgbClr val="FFFFFF"/>
                  </a:solidFill>
                  <a:ln>
                    <a:noFill/>
                    <a:round/>
                  </a:ln>
                </c14:spPr>
              </c14:invertSolidFillFmt>
            </c:ext>
            <c:ext xmlns:c16="http://schemas.microsoft.com/office/drawing/2014/chart" uri="{C3380CC4-5D6E-409C-BE32-E72D297353CC}">
              <c16:uniqueId val="{0000000E-07A9-49FE-BE27-C7443B1BBE3C}"/>
            </c:ext>
          </c:extLst>
        </c:ser>
        <c:ser>
          <c:idx val="3"/>
          <c:order val="3"/>
          <c:tx>
            <c:strRef>
              <c:f>$A$100</c:f>
              <c:strCache>
                <c:ptCount val="1"/>
                <c:pt idx="0">
                  <c:v>소품샵(못된고양이 등)</c:v>
                </c:pt>
              </c:strCache>
            </c:strRef>
          </c:tx>
          <c:spPr>
            <a:solidFill>
              <a:srgbClr val="772C2A"/>
            </a:solidFill>
            <a:ln>
              <a:noFill/>
              <a:round/>
            </a:ln>
          </c:spPr>
          <c:invertIfNegative val="1"/>
          <c:dPt>
            <c:idx val="0"/>
            <c:invertIfNegative val="1"/>
            <c:bubble3D val="0"/>
            <c:spPr>
              <a:solidFill>
                <a:srgbClr val="772C2A">
                  <a:alpha val="99999"/>
                </a:srgbClr>
              </a:solidFill>
              <a:ln>
                <a:noFill/>
                <a:round/>
              </a:ln>
            </c:spPr>
            <c:extLst>
              <c:ext xmlns:c16="http://schemas.microsoft.com/office/drawing/2014/chart" uri="{C3380CC4-5D6E-409C-BE32-E72D297353CC}">
                <c16:uniqueId val="{00000010-07A9-49FE-BE27-C7443B1BBE3C}"/>
              </c:ext>
            </c:extLst>
          </c:dPt>
          <c:dPt>
            <c:idx val="1"/>
            <c:invertIfNegative val="1"/>
            <c:bubble3D val="0"/>
            <c:spPr>
              <a:solidFill>
                <a:srgbClr val="772C2A">
                  <a:alpha val="99999"/>
                </a:srgbClr>
              </a:solidFill>
              <a:ln>
                <a:noFill/>
                <a:round/>
              </a:ln>
            </c:spPr>
            <c:extLst>
              <c:ext xmlns:c16="http://schemas.microsoft.com/office/drawing/2014/chart" uri="{C3380CC4-5D6E-409C-BE32-E72D297353CC}">
                <c16:uniqueId val="{00000012-07A9-49FE-BE27-C7443B1BBE3C}"/>
              </c:ext>
            </c:extLst>
          </c:dPt>
          <c:dPt>
            <c:idx val="2"/>
            <c:invertIfNegative val="1"/>
            <c:bubble3D val="0"/>
            <c:spPr>
              <a:solidFill>
                <a:srgbClr val="772C2A">
                  <a:alpha val="99999"/>
                </a:srgbClr>
              </a:solidFill>
              <a:ln>
                <a:noFill/>
                <a:round/>
              </a:ln>
            </c:spPr>
            <c:extLst>
              <c:ext xmlns:c16="http://schemas.microsoft.com/office/drawing/2014/chart" uri="{C3380CC4-5D6E-409C-BE32-E72D297353CC}">
                <c16:uniqueId val="{00000014-07A9-49FE-BE27-C7443B1BBE3C}"/>
              </c:ext>
            </c:extLst>
          </c:dPt>
          <c:dPt>
            <c:idx val="3"/>
            <c:invertIfNegative val="1"/>
            <c:bubble3D val="0"/>
            <c:spPr>
              <a:solidFill>
                <a:srgbClr val="772C2A">
                  <a:alpha val="99999"/>
                </a:srgbClr>
              </a:solidFill>
              <a:ln>
                <a:noFill/>
                <a:round/>
              </a:ln>
            </c:spPr>
            <c:extLst>
              <c:ext xmlns:c16="http://schemas.microsoft.com/office/drawing/2014/chart" uri="{C3380CC4-5D6E-409C-BE32-E72D297353CC}">
                <c16:uniqueId val="{00000016-07A9-49FE-BE27-C7443B1BBE3C}"/>
              </c:ext>
            </c:extLst>
          </c:dPt>
          <c:cat>
            <c:strRef>
              <c:f>$F$96:$I$96</c:f>
              <c:strCache>
                <c:ptCount val="4"/>
                <c:pt idx="0">
                  <c:v>보건계열</c:v>
                </c:pt>
                <c:pt idx="1">
                  <c:v>예체능계열</c:v>
                </c:pt>
                <c:pt idx="2">
                  <c:v>공학계열</c:v>
                </c:pt>
                <c:pt idx="3">
                  <c:v>인문사회계열</c:v>
                </c:pt>
              </c:strCache>
            </c:strRef>
          </c:cat>
          <c:val>
            <c:numRef>
              <c:f>$F$100:$I$100</c:f>
              <c:numCache>
                <c:formatCode>0</c:formatCode>
                <c:ptCount val="4"/>
                <c:pt idx="0">
                  <c:v>0</c:v>
                </c:pt>
                <c:pt idx="1">
                  <c:v>2.5</c:v>
                </c:pt>
                <c:pt idx="2">
                  <c:v>0</c:v>
                </c:pt>
                <c:pt idx="3">
                  <c:v>1.6949152542372901</c:v>
                </c:pt>
              </c:numCache>
            </c:numRef>
          </c:val>
          <c:extLst>
            <c:ext xmlns:c14="http://schemas.microsoft.com/office/drawing/2007/8/2/chart" uri="{6F2FDCE9-48DA-4B69-8628-5D25D57E5C99}">
              <c14:invertSolidFillFmt>
                <c14:spPr xmlns:c14="http://schemas.microsoft.com/office/drawing/2007/8/2/chart">
                  <a:solidFill>
                    <a:srgbClr val="FFFFFF"/>
                  </a:solidFill>
                  <a:ln>
                    <a:noFill/>
                    <a:round/>
                  </a:ln>
                </c14:spPr>
              </c14:invertSolidFillFmt>
            </c:ext>
            <c:ext xmlns:c16="http://schemas.microsoft.com/office/drawing/2014/chart" uri="{C3380CC4-5D6E-409C-BE32-E72D297353CC}">
              <c16:uniqueId val="{00000017-07A9-49FE-BE27-C7443B1BBE3C}"/>
            </c:ext>
          </c:extLst>
        </c:ser>
        <c:ser>
          <c:idx val="4"/>
          <c:order val="4"/>
          <c:tx>
            <c:strRef>
              <c:f>$A$101</c:f>
              <c:strCache>
                <c:ptCount val="1"/>
                <c:pt idx="0">
                  <c:v>기타</c:v>
                </c:pt>
              </c:strCache>
            </c:strRef>
          </c:tx>
          <c:spPr>
            <a:solidFill>
              <a:srgbClr val="4D3B62"/>
            </a:solidFill>
            <a:ln>
              <a:noFill/>
              <a:round/>
            </a:ln>
          </c:spPr>
          <c:invertIfNegative val="1"/>
          <c:dPt>
            <c:idx val="0"/>
            <c:invertIfNegative val="1"/>
            <c:bubble3D val="0"/>
            <c:extLst>
              <c:ext xmlns:c16="http://schemas.microsoft.com/office/drawing/2014/chart" uri="{C3380CC4-5D6E-409C-BE32-E72D297353CC}">
                <c16:uniqueId val="{00000018-07A9-49FE-BE27-C7443B1BBE3C}"/>
              </c:ext>
            </c:extLst>
          </c:dPt>
          <c:dPt>
            <c:idx val="1"/>
            <c:invertIfNegative val="1"/>
            <c:bubble3D val="0"/>
            <c:extLst>
              <c:ext xmlns:c16="http://schemas.microsoft.com/office/drawing/2014/chart" uri="{C3380CC4-5D6E-409C-BE32-E72D297353CC}">
                <c16:uniqueId val="{00000019-07A9-49FE-BE27-C7443B1BBE3C}"/>
              </c:ext>
            </c:extLst>
          </c:dPt>
          <c:dPt>
            <c:idx val="2"/>
            <c:invertIfNegative val="1"/>
            <c:bubble3D val="0"/>
            <c:extLst>
              <c:ext xmlns:c16="http://schemas.microsoft.com/office/drawing/2014/chart" uri="{C3380CC4-5D6E-409C-BE32-E72D297353CC}">
                <c16:uniqueId val="{0000001A-07A9-49FE-BE27-C7443B1BBE3C}"/>
              </c:ext>
            </c:extLst>
          </c:dPt>
          <c:dPt>
            <c:idx val="3"/>
            <c:invertIfNegative val="1"/>
            <c:bubble3D val="0"/>
            <c:extLst>
              <c:ext xmlns:c16="http://schemas.microsoft.com/office/drawing/2014/chart" uri="{C3380CC4-5D6E-409C-BE32-E72D297353CC}">
                <c16:uniqueId val="{0000001B-07A9-49FE-BE27-C7443B1BBE3C}"/>
              </c:ext>
            </c:extLst>
          </c:dPt>
          <c:cat>
            <c:strRef>
              <c:f>$F$96:$I$96</c:f>
              <c:strCache>
                <c:ptCount val="4"/>
                <c:pt idx="0">
                  <c:v>보건계열</c:v>
                </c:pt>
                <c:pt idx="1">
                  <c:v>예체능계열</c:v>
                </c:pt>
                <c:pt idx="2">
                  <c:v>공학계열</c:v>
                </c:pt>
                <c:pt idx="3">
                  <c:v>인문사회계열</c:v>
                </c:pt>
              </c:strCache>
            </c:strRef>
          </c:cat>
          <c:val>
            <c:numRef>
              <c:f>$F$101:$I$101</c:f>
              <c:numCache>
                <c:formatCode>0</c:formatCode>
                <c:ptCount val="4"/>
                <c:pt idx="0">
                  <c:v>2.6315789473684199</c:v>
                </c:pt>
                <c:pt idx="1">
                  <c:v>0</c:v>
                </c:pt>
                <c:pt idx="2">
                  <c:v>0</c:v>
                </c:pt>
                <c:pt idx="3">
                  <c:v>0</c:v>
                </c:pt>
              </c:numCache>
            </c:numRef>
          </c:val>
          <c:extLst>
            <c:ext xmlns:c14="http://schemas.microsoft.com/office/drawing/2007/8/2/chart" uri="{6F2FDCE9-48DA-4B69-8628-5D25D57E5C99}">
              <c14:invertSolidFillFmt>
                <c14:spPr xmlns:c14="http://schemas.microsoft.com/office/drawing/2007/8/2/chart">
                  <a:solidFill>
                    <a:srgbClr val="FFFFFF"/>
                  </a:solidFill>
                  <a:ln>
                    <a:noFill/>
                    <a:round/>
                  </a:ln>
                </c14:spPr>
              </c14:invertSolidFillFmt>
            </c:ext>
            <c:ext xmlns:c16="http://schemas.microsoft.com/office/drawing/2014/chart" uri="{C3380CC4-5D6E-409C-BE32-E72D297353CC}">
              <c16:uniqueId val="{0000001C-07A9-49FE-BE27-C7443B1BBE3C}"/>
            </c:ext>
          </c:extLst>
        </c:ser>
        <c:dLbls>
          <c:showLegendKey val="0"/>
          <c:showVal val="0"/>
          <c:showCatName val="0"/>
          <c:showSerName val="0"/>
          <c:showPercent val="0"/>
          <c:showBubbleSize val="0"/>
        </c:dLbls>
        <c:gapWidth val="80"/>
        <c:overlap val="100"/>
        <c:axId val="1111"/>
        <c:axId val="2222"/>
      </c:barChart>
      <c:catAx>
        <c:axId val="1111"/>
        <c:scaling>
          <c:orientation val="minMax"/>
        </c:scaling>
        <c:delete val="0"/>
        <c:axPos val="b"/>
        <c:title>
          <c:tx>
            <c:rich>
              <a:bodyPr rot="0" vert="horz"/>
              <a:lstStyle/>
              <a:p>
                <a:pPr>
                  <a:defRPr b="1"/>
                </a:pPr>
                <a:r>
                  <a:rPr lang="ko-KR" b="1"/>
                  <a:t>전공계열</a:t>
                </a:r>
              </a:p>
            </c:rich>
          </c:tx>
          <c:layout>
            <c:manualLayout>
              <c:xMode val="edge"/>
              <c:yMode val="edge"/>
              <c:x val="0.44500000000000001"/>
              <c:y val="0.92441860465116277"/>
            </c:manualLayout>
          </c:layout>
          <c:overlay val="0"/>
          <c:spPr>
            <a:noFill/>
            <a:ln>
              <a:noFill/>
              <a:round/>
            </a:ln>
          </c:spPr>
        </c:title>
        <c:numFmt formatCode="General" sourceLinked="0"/>
        <c:majorTickMark val="out"/>
        <c:minorTickMark val="none"/>
        <c:tickLblPos val="nextTo"/>
        <c:spPr>
          <a:noFill/>
          <a:ln w="15875">
            <a:solidFill>
              <a:srgbClr val="000000"/>
            </a:solidFill>
            <a:round/>
          </a:ln>
        </c:spPr>
        <c:txPr>
          <a:bodyPr/>
          <a:lstStyle/>
          <a:p>
            <a:pPr>
              <a:defRPr b="1"/>
            </a:pPr>
            <a:endParaRPr lang="ko-KR"/>
          </a:p>
        </c:txPr>
        <c:crossAx val="2222"/>
        <c:crosses val="autoZero"/>
        <c:auto val="1"/>
        <c:lblAlgn val="ctr"/>
        <c:lblOffset val="100"/>
        <c:noMultiLvlLbl val="1"/>
      </c:catAx>
      <c:valAx>
        <c:axId val="2222"/>
        <c:scaling>
          <c:orientation val="minMax"/>
          <c:max val="100"/>
        </c:scaling>
        <c:delete val="0"/>
        <c:axPos val="l"/>
        <c:title>
          <c:tx>
            <c:rich>
              <a:bodyPr rot="-5400000" vert="horz"/>
              <a:lstStyle/>
              <a:p>
                <a:pPr>
                  <a:defRPr b="1"/>
                </a:pPr>
                <a:r>
                  <a:rPr lang="ko-KR" b="1"/>
                  <a:t>백분율(%)</a:t>
                </a:r>
              </a:p>
            </c:rich>
          </c:tx>
          <c:layout>
            <c:manualLayout>
              <c:xMode val="edge"/>
              <c:yMode val="edge"/>
              <c:x val="9.9997942731523525E-3"/>
              <c:y val="0.36718916367281468"/>
            </c:manualLayout>
          </c:layout>
          <c:overlay val="0"/>
          <c:spPr>
            <a:noFill/>
            <a:ln>
              <a:noFill/>
              <a:round/>
            </a:ln>
          </c:spPr>
        </c:title>
        <c:numFmt formatCode="0" sourceLinked="1"/>
        <c:majorTickMark val="out"/>
        <c:minorTickMark val="none"/>
        <c:tickLblPos val="nextTo"/>
        <c:spPr>
          <a:noFill/>
          <a:ln w="15875">
            <a:solidFill>
              <a:srgbClr val="000000"/>
            </a:solidFill>
            <a:round/>
          </a:ln>
        </c:spPr>
        <c:txPr>
          <a:bodyPr rot="0" vert="horz"/>
          <a:lstStyle/>
          <a:p>
            <a:pPr>
              <a:defRPr b="1"/>
            </a:pPr>
            <a:endParaRPr lang="ko-KR"/>
          </a:p>
        </c:txPr>
        <c:crossAx val="1111"/>
        <c:crosses val="autoZero"/>
        <c:crossBetween val="between"/>
        <c:majorUnit val="20"/>
      </c:valAx>
      <c:spPr>
        <a:noFill/>
        <a:ln>
          <a:noFill/>
          <a:round/>
        </a:ln>
      </c:spPr>
    </c:plotArea>
    <c:legend>
      <c:legendPos val="t"/>
      <c:layout>
        <c:manualLayout>
          <c:xMode val="edge"/>
          <c:yMode val="edge"/>
          <c:x val="5.0843981481481469E-2"/>
          <c:y val="0.12604508547008547"/>
          <c:w val="0.89999993936067979"/>
          <c:h val="7.1030982905982906E-2"/>
        </c:manualLayout>
      </c:layout>
      <c:overlay val="1"/>
      <c:spPr>
        <a:noFill/>
        <a:ln w="9525" cap="flat">
          <a:solidFill>
            <a:srgbClr val="000000">
              <a:alpha val="99215"/>
            </a:srgbClr>
          </a:solidFill>
          <a:round/>
        </a:ln>
      </c:spPr>
      <c:txPr>
        <a:bodyPr rot="0" vert="horz"/>
        <a:lstStyle/>
        <a:p>
          <a:pPr>
            <a:defRPr sz="1200" b="1"/>
          </a:pPr>
          <a:endParaRPr lang="ko-KR"/>
        </a:p>
      </c:txPr>
    </c:legend>
    <c:plotVisOnly val="1"/>
    <c:dispBlanksAs val="zero"/>
    <c:showDLblsOverMax val="1"/>
  </c:chart>
  <c:spPr>
    <a:solidFill>
      <a:srgbClr val="F2F2F2">
        <a:alpha val="99999"/>
      </a:srgbClr>
    </a:solidFill>
    <a:ln w="3175" cap="flat">
      <a:solidFill>
        <a:srgbClr val="D9D9D9">
          <a:alpha val="99215"/>
        </a:srgbClr>
      </a:solidFill>
      <a:round/>
    </a:ln>
  </c:spPr>
  <c:txPr>
    <a:bodyPr/>
    <a:lstStyle/>
    <a:p>
      <a:pPr>
        <a:defRPr sz="1600" b="0" i="0" u="none" baseline="0">
          <a:solidFill>
            <a:srgbClr val="000000"/>
          </a:solidFill>
          <a:latin typeface="Malgun Gothic"/>
          <a:ea typeface="Malgun Gothic"/>
        </a:defRPr>
      </a:pPr>
      <a:endParaRPr lang="ko-KR"/>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ko-K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vert="horz"/>
          <a:lstStyle/>
          <a:p>
            <a:pPr algn="ctr">
              <a:defRPr sz="2000">
                <a:solidFill>
                  <a:srgbClr val="5E1742"/>
                </a:solidFill>
              </a:defRPr>
            </a:pPr>
            <a:r>
              <a:rPr lang="ko-KR" sz="2000" dirty="0">
                <a:solidFill>
                  <a:srgbClr val="5E1742"/>
                </a:solidFill>
              </a:rPr>
              <a:t>1. </a:t>
            </a:r>
            <a:r>
              <a:rPr lang="ko-KR" altLang="en-US" sz="2000" dirty="0">
                <a:solidFill>
                  <a:srgbClr val="5E1742"/>
                </a:solidFill>
              </a:rPr>
              <a:t>착</a:t>
            </a:r>
            <a:r>
              <a:rPr lang="ko-KR" sz="2000" dirty="0">
                <a:solidFill>
                  <a:srgbClr val="5E1742"/>
                </a:solidFill>
              </a:rPr>
              <a:t>용목적</a:t>
            </a:r>
          </a:p>
        </c:rich>
      </c:tx>
      <c:layout>
        <c:manualLayout>
          <c:xMode val="edge"/>
          <c:yMode val="edge"/>
          <c:x val="0.33858024691358024"/>
          <c:y val="0"/>
        </c:manualLayout>
      </c:layout>
      <c:overlay val="0"/>
      <c:spPr>
        <a:noFill/>
        <a:ln>
          <a:noFill/>
          <a:round/>
        </a:ln>
      </c:spPr>
    </c:title>
    <c:autoTitleDeleted val="0"/>
    <c:plotArea>
      <c:layout>
        <c:manualLayout>
          <c:layoutTarget val="inner"/>
          <c:xMode val="edge"/>
          <c:yMode val="edge"/>
          <c:x val="0.14481061472842333"/>
          <c:y val="0.22921730769230769"/>
          <c:w val="0.80660540123456792"/>
          <c:h val="0.56929188034188039"/>
        </c:manualLayout>
      </c:layout>
      <c:barChart>
        <c:barDir val="col"/>
        <c:grouping val="stacked"/>
        <c:varyColors val="0"/>
        <c:ser>
          <c:idx val="0"/>
          <c:order val="0"/>
          <c:tx>
            <c:strRef>
              <c:f>$A$54</c:f>
              <c:strCache>
                <c:ptCount val="1"/>
                <c:pt idx="0">
                  <c:v>시력교정용</c:v>
                </c:pt>
              </c:strCache>
            </c:strRef>
          </c:tx>
          <c:spPr>
            <a:solidFill>
              <a:srgbClr val="F8B195"/>
            </a:solidFill>
          </c:spPr>
          <c:invertIfNegative val="1"/>
          <c:dPt>
            <c:idx val="0"/>
            <c:invertIfNegative val="1"/>
            <c:bubble3D val="0"/>
            <c:spPr>
              <a:solidFill>
                <a:srgbClr val="F8B195">
                  <a:alpha val="99999"/>
                </a:srgbClr>
              </a:solidFill>
            </c:spPr>
            <c:extLst>
              <c:ext xmlns:c16="http://schemas.microsoft.com/office/drawing/2014/chart" uri="{C3380CC4-5D6E-409C-BE32-E72D297353CC}">
                <c16:uniqueId val="{00000001-E363-44DD-ABF9-43A02FDAA287}"/>
              </c:ext>
            </c:extLst>
          </c:dPt>
          <c:dPt>
            <c:idx val="1"/>
            <c:invertIfNegative val="1"/>
            <c:bubble3D val="0"/>
            <c:spPr>
              <a:solidFill>
                <a:srgbClr val="F8B195">
                  <a:alpha val="99999"/>
                </a:srgbClr>
              </a:solidFill>
            </c:spPr>
            <c:extLst>
              <c:ext xmlns:c16="http://schemas.microsoft.com/office/drawing/2014/chart" uri="{C3380CC4-5D6E-409C-BE32-E72D297353CC}">
                <c16:uniqueId val="{00000003-E363-44DD-ABF9-43A02FDAA287}"/>
              </c:ext>
            </c:extLst>
          </c:dPt>
          <c:dPt>
            <c:idx val="2"/>
            <c:invertIfNegative val="1"/>
            <c:bubble3D val="0"/>
            <c:spPr>
              <a:solidFill>
                <a:srgbClr val="F8B195">
                  <a:alpha val="99999"/>
                </a:srgbClr>
              </a:solidFill>
            </c:spPr>
            <c:extLst>
              <c:ext xmlns:c16="http://schemas.microsoft.com/office/drawing/2014/chart" uri="{C3380CC4-5D6E-409C-BE32-E72D297353CC}">
                <c16:uniqueId val="{00000005-E363-44DD-ABF9-43A02FDAA287}"/>
              </c:ext>
            </c:extLst>
          </c:dPt>
          <c:dPt>
            <c:idx val="3"/>
            <c:invertIfNegative val="1"/>
            <c:bubble3D val="0"/>
            <c:spPr>
              <a:solidFill>
                <a:srgbClr val="F8B195">
                  <a:alpha val="99999"/>
                </a:srgbClr>
              </a:solidFill>
            </c:spPr>
            <c:extLst>
              <c:ext xmlns:c16="http://schemas.microsoft.com/office/drawing/2014/chart" uri="{C3380CC4-5D6E-409C-BE32-E72D297353CC}">
                <c16:uniqueId val="{00000007-E363-44DD-ABF9-43A02FDAA287}"/>
              </c:ext>
            </c:extLst>
          </c:dPt>
          <c:cat>
            <c:strRef>
              <c:f>$F$53:$I$53</c:f>
              <c:strCache>
                <c:ptCount val="4"/>
                <c:pt idx="0">
                  <c:v>보건계열</c:v>
                </c:pt>
                <c:pt idx="1">
                  <c:v>예체능계열</c:v>
                </c:pt>
                <c:pt idx="2">
                  <c:v>공학계열</c:v>
                </c:pt>
                <c:pt idx="3">
                  <c:v>인문사회계열</c:v>
                </c:pt>
              </c:strCache>
            </c:strRef>
          </c:cat>
          <c:val>
            <c:numRef>
              <c:f>$F$54:$I$54</c:f>
              <c:numCache>
                <c:formatCode>0</c:formatCode>
                <c:ptCount val="4"/>
                <c:pt idx="0">
                  <c:v>78.947368421052602</c:v>
                </c:pt>
                <c:pt idx="1">
                  <c:v>72.5</c:v>
                </c:pt>
                <c:pt idx="2">
                  <c:v>72.727272727272705</c:v>
                </c:pt>
                <c:pt idx="3">
                  <c:v>72.881355932203405</c:v>
                </c:pt>
              </c:numCache>
            </c:numRef>
          </c:val>
          <c:extLst>
            <c:ext xmlns:c14="http://schemas.microsoft.com/office/drawing/2007/8/2/chart" uri="{6F2FDCE9-48DA-4B69-8628-5D25D57E5C99}">
              <c14:invertSolidFillFmt>
                <c14:spPr xmlns:c14="http://schemas.microsoft.com/office/drawing/2007/8/2/chart">
                  <a:solidFill>
                    <a:srgbClr val="FFFFFF"/>
                  </a:solidFill>
                </c14:spPr>
              </c14:invertSolidFillFmt>
            </c:ext>
            <c:ext xmlns:c16="http://schemas.microsoft.com/office/drawing/2014/chart" uri="{C3380CC4-5D6E-409C-BE32-E72D297353CC}">
              <c16:uniqueId val="{00000008-E363-44DD-ABF9-43A02FDAA287}"/>
            </c:ext>
          </c:extLst>
        </c:ser>
        <c:ser>
          <c:idx val="1"/>
          <c:order val="1"/>
          <c:tx>
            <c:strRef>
              <c:f>$A$55</c:f>
              <c:strCache>
                <c:ptCount val="1"/>
                <c:pt idx="0">
                  <c:v>미용 및 패션용</c:v>
                </c:pt>
              </c:strCache>
            </c:strRef>
          </c:tx>
          <c:spPr>
            <a:solidFill>
              <a:srgbClr val="B87D95"/>
            </a:solidFill>
          </c:spPr>
          <c:invertIfNegative val="1"/>
          <c:dPt>
            <c:idx val="0"/>
            <c:invertIfNegative val="1"/>
            <c:bubble3D val="0"/>
            <c:extLst>
              <c:ext xmlns:c16="http://schemas.microsoft.com/office/drawing/2014/chart" uri="{C3380CC4-5D6E-409C-BE32-E72D297353CC}">
                <c16:uniqueId val="{00000009-E363-44DD-ABF9-43A02FDAA287}"/>
              </c:ext>
            </c:extLst>
          </c:dPt>
          <c:dPt>
            <c:idx val="1"/>
            <c:invertIfNegative val="1"/>
            <c:bubble3D val="0"/>
            <c:extLst>
              <c:ext xmlns:c16="http://schemas.microsoft.com/office/drawing/2014/chart" uri="{C3380CC4-5D6E-409C-BE32-E72D297353CC}">
                <c16:uniqueId val="{0000000A-E363-44DD-ABF9-43A02FDAA287}"/>
              </c:ext>
            </c:extLst>
          </c:dPt>
          <c:dPt>
            <c:idx val="2"/>
            <c:invertIfNegative val="1"/>
            <c:bubble3D val="0"/>
            <c:extLst>
              <c:ext xmlns:c16="http://schemas.microsoft.com/office/drawing/2014/chart" uri="{C3380CC4-5D6E-409C-BE32-E72D297353CC}">
                <c16:uniqueId val="{0000000B-E363-44DD-ABF9-43A02FDAA287}"/>
              </c:ext>
            </c:extLst>
          </c:dPt>
          <c:dPt>
            <c:idx val="3"/>
            <c:invertIfNegative val="1"/>
            <c:bubble3D val="0"/>
            <c:extLst>
              <c:ext xmlns:c16="http://schemas.microsoft.com/office/drawing/2014/chart" uri="{C3380CC4-5D6E-409C-BE32-E72D297353CC}">
                <c16:uniqueId val="{0000000C-E363-44DD-ABF9-43A02FDAA287}"/>
              </c:ext>
            </c:extLst>
          </c:dPt>
          <c:cat>
            <c:strRef>
              <c:f>$F$53:$I$53</c:f>
              <c:strCache>
                <c:ptCount val="4"/>
                <c:pt idx="0">
                  <c:v>보건계열</c:v>
                </c:pt>
                <c:pt idx="1">
                  <c:v>예체능계열</c:v>
                </c:pt>
                <c:pt idx="2">
                  <c:v>공학계열</c:v>
                </c:pt>
                <c:pt idx="3">
                  <c:v>인문사회계열</c:v>
                </c:pt>
              </c:strCache>
            </c:strRef>
          </c:cat>
          <c:val>
            <c:numRef>
              <c:f>$F$55:$I$55</c:f>
              <c:numCache>
                <c:formatCode>0</c:formatCode>
                <c:ptCount val="4"/>
                <c:pt idx="0">
                  <c:v>7.8947368421052602</c:v>
                </c:pt>
                <c:pt idx="1">
                  <c:v>10</c:v>
                </c:pt>
                <c:pt idx="2">
                  <c:v>9.0909090909090899</c:v>
                </c:pt>
                <c:pt idx="3">
                  <c:v>13.559322033898299</c:v>
                </c:pt>
              </c:numCache>
            </c:numRef>
          </c:val>
          <c:extLst>
            <c:ext xmlns:c14="http://schemas.microsoft.com/office/drawing/2007/8/2/chart" uri="{6F2FDCE9-48DA-4B69-8628-5D25D57E5C99}">
              <c14:invertSolidFillFmt>
                <c14:spPr xmlns:c14="http://schemas.microsoft.com/office/drawing/2007/8/2/chart">
                  <a:solidFill>
                    <a:srgbClr val="FFFFFF"/>
                  </a:solidFill>
                </c14:spPr>
              </c14:invertSolidFillFmt>
            </c:ext>
            <c:ext xmlns:c16="http://schemas.microsoft.com/office/drawing/2014/chart" uri="{C3380CC4-5D6E-409C-BE32-E72D297353CC}">
              <c16:uniqueId val="{0000000D-E363-44DD-ABF9-43A02FDAA287}"/>
            </c:ext>
          </c:extLst>
        </c:ser>
        <c:ser>
          <c:idx val="2"/>
          <c:order val="2"/>
          <c:tx>
            <c:strRef>
              <c:f>$A$56</c:f>
              <c:strCache>
                <c:ptCount val="1"/>
                <c:pt idx="0">
                  <c:v>단순눈보호용</c:v>
                </c:pt>
              </c:strCache>
            </c:strRef>
          </c:tx>
          <c:spPr>
            <a:solidFill>
              <a:srgbClr val="FDC2BE"/>
            </a:solidFill>
          </c:spPr>
          <c:invertIfNegative val="1"/>
          <c:dPt>
            <c:idx val="0"/>
            <c:invertIfNegative val="1"/>
            <c:bubble3D val="0"/>
            <c:extLst>
              <c:ext xmlns:c16="http://schemas.microsoft.com/office/drawing/2014/chart" uri="{C3380CC4-5D6E-409C-BE32-E72D297353CC}">
                <c16:uniqueId val="{0000000E-E363-44DD-ABF9-43A02FDAA287}"/>
              </c:ext>
            </c:extLst>
          </c:dPt>
          <c:dPt>
            <c:idx val="1"/>
            <c:invertIfNegative val="1"/>
            <c:bubble3D val="0"/>
            <c:extLst>
              <c:ext xmlns:c16="http://schemas.microsoft.com/office/drawing/2014/chart" uri="{C3380CC4-5D6E-409C-BE32-E72D297353CC}">
                <c16:uniqueId val="{0000000F-E363-44DD-ABF9-43A02FDAA287}"/>
              </c:ext>
            </c:extLst>
          </c:dPt>
          <c:dPt>
            <c:idx val="2"/>
            <c:invertIfNegative val="1"/>
            <c:bubble3D val="0"/>
            <c:extLst>
              <c:ext xmlns:c16="http://schemas.microsoft.com/office/drawing/2014/chart" uri="{C3380CC4-5D6E-409C-BE32-E72D297353CC}">
                <c16:uniqueId val="{00000010-E363-44DD-ABF9-43A02FDAA287}"/>
              </c:ext>
            </c:extLst>
          </c:dPt>
          <c:dPt>
            <c:idx val="3"/>
            <c:invertIfNegative val="1"/>
            <c:bubble3D val="0"/>
            <c:extLst>
              <c:ext xmlns:c16="http://schemas.microsoft.com/office/drawing/2014/chart" uri="{C3380CC4-5D6E-409C-BE32-E72D297353CC}">
                <c16:uniqueId val="{00000011-E363-44DD-ABF9-43A02FDAA287}"/>
              </c:ext>
            </c:extLst>
          </c:dPt>
          <c:cat>
            <c:strRef>
              <c:f>$F$53:$I$53</c:f>
              <c:strCache>
                <c:ptCount val="4"/>
                <c:pt idx="0">
                  <c:v>보건계열</c:v>
                </c:pt>
                <c:pt idx="1">
                  <c:v>예체능계열</c:v>
                </c:pt>
                <c:pt idx="2">
                  <c:v>공학계열</c:v>
                </c:pt>
                <c:pt idx="3">
                  <c:v>인문사회계열</c:v>
                </c:pt>
              </c:strCache>
            </c:strRef>
          </c:cat>
          <c:val>
            <c:numRef>
              <c:f>$F$56:$I$56</c:f>
              <c:numCache>
                <c:formatCode>0</c:formatCode>
                <c:ptCount val="4"/>
                <c:pt idx="0">
                  <c:v>10.526315789473699</c:v>
                </c:pt>
                <c:pt idx="1">
                  <c:v>15</c:v>
                </c:pt>
                <c:pt idx="2">
                  <c:v>13.636363636363599</c:v>
                </c:pt>
                <c:pt idx="3">
                  <c:v>11.864406779661</c:v>
                </c:pt>
              </c:numCache>
            </c:numRef>
          </c:val>
          <c:extLst>
            <c:ext xmlns:c14="http://schemas.microsoft.com/office/drawing/2007/8/2/chart" uri="{6F2FDCE9-48DA-4B69-8628-5D25D57E5C99}">
              <c14:invertSolidFillFmt>
                <c14:spPr xmlns:c14="http://schemas.microsoft.com/office/drawing/2007/8/2/chart">
                  <a:solidFill>
                    <a:srgbClr val="FFFFFF"/>
                  </a:solidFill>
                </c14:spPr>
              </c14:invertSolidFillFmt>
            </c:ext>
            <c:ext xmlns:c16="http://schemas.microsoft.com/office/drawing/2014/chart" uri="{C3380CC4-5D6E-409C-BE32-E72D297353CC}">
              <c16:uniqueId val="{00000012-E363-44DD-ABF9-43A02FDAA287}"/>
            </c:ext>
          </c:extLst>
        </c:ser>
        <c:ser>
          <c:idx val="3"/>
          <c:order val="3"/>
          <c:tx>
            <c:strRef>
              <c:f>$A$57</c:f>
              <c:strCache>
                <c:ptCount val="1"/>
                <c:pt idx="0">
                  <c:v>스포츠용</c:v>
                </c:pt>
              </c:strCache>
            </c:strRef>
          </c:tx>
          <c:spPr>
            <a:solidFill>
              <a:srgbClr val="FA5672"/>
            </a:solidFill>
          </c:spPr>
          <c:invertIfNegative val="1"/>
          <c:dPt>
            <c:idx val="0"/>
            <c:invertIfNegative val="1"/>
            <c:bubble3D val="0"/>
            <c:extLst>
              <c:ext xmlns:c16="http://schemas.microsoft.com/office/drawing/2014/chart" uri="{C3380CC4-5D6E-409C-BE32-E72D297353CC}">
                <c16:uniqueId val="{00000013-E363-44DD-ABF9-43A02FDAA287}"/>
              </c:ext>
            </c:extLst>
          </c:dPt>
          <c:dPt>
            <c:idx val="1"/>
            <c:invertIfNegative val="1"/>
            <c:bubble3D val="0"/>
            <c:extLst>
              <c:ext xmlns:c16="http://schemas.microsoft.com/office/drawing/2014/chart" uri="{C3380CC4-5D6E-409C-BE32-E72D297353CC}">
                <c16:uniqueId val="{00000014-E363-44DD-ABF9-43A02FDAA287}"/>
              </c:ext>
            </c:extLst>
          </c:dPt>
          <c:dPt>
            <c:idx val="2"/>
            <c:invertIfNegative val="1"/>
            <c:bubble3D val="0"/>
            <c:extLst>
              <c:ext xmlns:c16="http://schemas.microsoft.com/office/drawing/2014/chart" uri="{C3380CC4-5D6E-409C-BE32-E72D297353CC}">
                <c16:uniqueId val="{00000015-E363-44DD-ABF9-43A02FDAA287}"/>
              </c:ext>
            </c:extLst>
          </c:dPt>
          <c:dPt>
            <c:idx val="3"/>
            <c:invertIfNegative val="1"/>
            <c:bubble3D val="0"/>
            <c:extLst>
              <c:ext xmlns:c16="http://schemas.microsoft.com/office/drawing/2014/chart" uri="{C3380CC4-5D6E-409C-BE32-E72D297353CC}">
                <c16:uniqueId val="{00000016-E363-44DD-ABF9-43A02FDAA287}"/>
              </c:ext>
            </c:extLst>
          </c:dPt>
          <c:cat>
            <c:strRef>
              <c:f>$F$53:$I$53</c:f>
              <c:strCache>
                <c:ptCount val="4"/>
                <c:pt idx="0">
                  <c:v>보건계열</c:v>
                </c:pt>
                <c:pt idx="1">
                  <c:v>예체능계열</c:v>
                </c:pt>
                <c:pt idx="2">
                  <c:v>공학계열</c:v>
                </c:pt>
                <c:pt idx="3">
                  <c:v>인문사회계열</c:v>
                </c:pt>
              </c:strCache>
            </c:strRef>
          </c:cat>
          <c:val>
            <c:numRef>
              <c:f>$F$57:$I$57</c:f>
              <c:numCache>
                <c:formatCode>0</c:formatCode>
                <c:ptCount val="4"/>
                <c:pt idx="0">
                  <c:v>2.6315789473684199</c:v>
                </c:pt>
                <c:pt idx="1">
                  <c:v>2.5</c:v>
                </c:pt>
                <c:pt idx="2">
                  <c:v>4.5454545454545503</c:v>
                </c:pt>
                <c:pt idx="3">
                  <c:v>1.6949152542372901</c:v>
                </c:pt>
              </c:numCache>
            </c:numRef>
          </c:val>
          <c:extLst>
            <c:ext xmlns:c14="http://schemas.microsoft.com/office/drawing/2007/8/2/chart" uri="{6F2FDCE9-48DA-4B69-8628-5D25D57E5C99}">
              <c14:invertSolidFillFmt>
                <c14:spPr xmlns:c14="http://schemas.microsoft.com/office/drawing/2007/8/2/chart">
                  <a:solidFill>
                    <a:srgbClr val="FFFFFF"/>
                  </a:solidFill>
                </c14:spPr>
              </c14:invertSolidFillFmt>
            </c:ext>
            <c:ext xmlns:c16="http://schemas.microsoft.com/office/drawing/2014/chart" uri="{C3380CC4-5D6E-409C-BE32-E72D297353CC}">
              <c16:uniqueId val="{00000017-E363-44DD-ABF9-43A02FDAA287}"/>
            </c:ext>
          </c:extLst>
        </c:ser>
        <c:dLbls>
          <c:showLegendKey val="0"/>
          <c:showVal val="0"/>
          <c:showCatName val="0"/>
          <c:showSerName val="0"/>
          <c:showPercent val="0"/>
          <c:showBubbleSize val="0"/>
        </c:dLbls>
        <c:gapWidth val="80"/>
        <c:overlap val="100"/>
        <c:axId val="1111"/>
        <c:axId val="2222"/>
      </c:barChart>
      <c:catAx>
        <c:axId val="1111"/>
        <c:scaling>
          <c:orientation val="minMax"/>
        </c:scaling>
        <c:delete val="0"/>
        <c:axPos val="b"/>
        <c:title>
          <c:tx>
            <c:rich>
              <a:bodyPr rot="0" vert="horz"/>
              <a:lstStyle/>
              <a:p>
                <a:pPr>
                  <a:defRPr/>
                </a:pPr>
                <a:r>
                  <a:rPr lang="ko-KR"/>
                  <a:t>전공계열</a:t>
                </a:r>
              </a:p>
            </c:rich>
          </c:tx>
          <c:layout>
            <c:manualLayout>
              <c:xMode val="edge"/>
              <c:yMode val="edge"/>
              <c:x val="0.46308580246913578"/>
              <c:y val="0.89852136752136758"/>
            </c:manualLayout>
          </c:layout>
          <c:overlay val="0"/>
          <c:spPr>
            <a:noFill/>
            <a:ln>
              <a:noFill/>
              <a:round/>
            </a:ln>
          </c:spPr>
        </c:title>
        <c:numFmt formatCode="General" sourceLinked="0"/>
        <c:majorTickMark val="out"/>
        <c:minorTickMark val="none"/>
        <c:tickLblPos val="nextTo"/>
        <c:spPr>
          <a:noFill/>
          <a:ln w="15875">
            <a:solidFill>
              <a:srgbClr val="000000"/>
            </a:solidFill>
            <a:round/>
          </a:ln>
        </c:spPr>
        <c:crossAx val="2222"/>
        <c:crosses val="autoZero"/>
        <c:auto val="1"/>
        <c:lblAlgn val="ctr"/>
        <c:lblOffset val="100"/>
        <c:noMultiLvlLbl val="1"/>
      </c:catAx>
      <c:valAx>
        <c:axId val="2222"/>
        <c:scaling>
          <c:orientation val="minMax"/>
          <c:max val="100"/>
        </c:scaling>
        <c:delete val="0"/>
        <c:axPos val="l"/>
        <c:title>
          <c:tx>
            <c:rich>
              <a:bodyPr rot="-5400000" vert="horz"/>
              <a:lstStyle/>
              <a:p>
                <a:pPr>
                  <a:defRPr/>
                </a:pPr>
                <a:r>
                  <a:rPr lang="ko-KR"/>
                  <a:t>백분율(%)</a:t>
                </a:r>
              </a:p>
            </c:rich>
          </c:tx>
          <c:overlay val="0"/>
          <c:spPr>
            <a:noFill/>
            <a:ln>
              <a:noFill/>
              <a:round/>
            </a:ln>
          </c:spPr>
        </c:title>
        <c:numFmt formatCode="0" sourceLinked="1"/>
        <c:majorTickMark val="out"/>
        <c:minorTickMark val="none"/>
        <c:tickLblPos val="nextTo"/>
        <c:spPr>
          <a:noFill/>
          <a:ln w="15875">
            <a:solidFill>
              <a:srgbClr val="000000"/>
            </a:solidFill>
            <a:round/>
          </a:ln>
        </c:spPr>
        <c:txPr>
          <a:bodyPr rot="0" vert="horz"/>
          <a:lstStyle/>
          <a:p>
            <a:pPr>
              <a:defRPr/>
            </a:pPr>
            <a:endParaRPr lang="ko-KR"/>
          </a:p>
        </c:txPr>
        <c:crossAx val="1111"/>
        <c:crosses val="autoZero"/>
        <c:crossBetween val="between"/>
        <c:minorUnit val="20"/>
      </c:valAx>
      <c:spPr>
        <a:noFill/>
        <a:ln>
          <a:noFill/>
          <a:round/>
        </a:ln>
      </c:spPr>
    </c:plotArea>
    <c:legend>
      <c:legendPos val="t"/>
      <c:layout>
        <c:manualLayout>
          <c:xMode val="edge"/>
          <c:yMode val="edge"/>
          <c:x val="3.4520613794827147E-2"/>
          <c:y val="0.12566517094017093"/>
          <c:w val="0.91677289547159324"/>
          <c:h val="7.0975854700854699E-2"/>
        </c:manualLayout>
      </c:layout>
      <c:overlay val="1"/>
      <c:spPr>
        <a:noFill/>
        <a:ln w="9525" cap="flat">
          <a:solidFill>
            <a:srgbClr val="000000">
              <a:alpha val="99215"/>
            </a:srgbClr>
          </a:solidFill>
          <a:round/>
        </a:ln>
      </c:spPr>
      <c:txPr>
        <a:bodyPr rot="0" vert="horz"/>
        <a:lstStyle/>
        <a:p>
          <a:pPr>
            <a:defRPr sz="1400"/>
          </a:pPr>
          <a:endParaRPr lang="ko-KR"/>
        </a:p>
      </c:txPr>
    </c:legend>
    <c:plotVisOnly val="1"/>
    <c:dispBlanksAs val="zero"/>
    <c:showDLblsOverMax val="1"/>
  </c:chart>
  <c:spPr>
    <a:solidFill>
      <a:srgbClr val="F2F2F2"/>
    </a:solidFill>
    <a:ln w="3175" cap="flat">
      <a:solidFill>
        <a:srgbClr val="D9D9D9">
          <a:alpha val="99215"/>
        </a:srgbClr>
      </a:solidFill>
      <a:round/>
    </a:ln>
  </c:spPr>
  <c:txPr>
    <a:bodyPr/>
    <a:lstStyle/>
    <a:p>
      <a:pPr>
        <a:defRPr sz="1600" b="1" i="0" u="none" baseline="0">
          <a:solidFill>
            <a:srgbClr val="000000"/>
          </a:solidFill>
          <a:latin typeface="Malgun Gothic"/>
          <a:ea typeface="Malgun Gothic"/>
        </a:defRPr>
      </a:pPr>
      <a:endParaRPr lang="ko-KR"/>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ko-K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vert="horz"/>
          <a:lstStyle/>
          <a:p>
            <a:pPr algn="ctr">
              <a:defRPr sz="2000">
                <a:solidFill>
                  <a:srgbClr val="5E1742"/>
                </a:solidFill>
              </a:defRPr>
            </a:pPr>
            <a:r>
              <a:rPr lang="en-US" altLang="ko-KR" sz="2000" dirty="0">
                <a:solidFill>
                  <a:srgbClr val="5E1742"/>
                </a:solidFill>
              </a:rPr>
              <a:t>6</a:t>
            </a:r>
            <a:r>
              <a:rPr lang="ko-KR" sz="2000" dirty="0">
                <a:solidFill>
                  <a:srgbClr val="5E1742"/>
                </a:solidFill>
              </a:rPr>
              <a:t>. </a:t>
            </a:r>
            <a:r>
              <a:rPr lang="ko-KR" altLang="en-US" sz="2000" dirty="0">
                <a:solidFill>
                  <a:srgbClr val="5E1742"/>
                </a:solidFill>
              </a:rPr>
              <a:t>앞으로의 </a:t>
            </a:r>
            <a:r>
              <a:rPr lang="ko-KR" sz="2000" dirty="0">
                <a:solidFill>
                  <a:srgbClr val="5E1742"/>
                </a:solidFill>
              </a:rPr>
              <a:t>안경</a:t>
            </a:r>
            <a:r>
              <a:rPr lang="en-US" altLang="ko-KR" sz="2000" dirty="0">
                <a:solidFill>
                  <a:srgbClr val="5E1742"/>
                </a:solidFill>
              </a:rPr>
              <a:t> </a:t>
            </a:r>
            <a:r>
              <a:rPr lang="ko-KR" sz="2000" dirty="0">
                <a:solidFill>
                  <a:srgbClr val="5E1742"/>
                </a:solidFill>
              </a:rPr>
              <a:t>트렌드</a:t>
            </a:r>
            <a:r>
              <a:rPr lang="en-US" altLang="ko-KR" sz="2000" dirty="0">
                <a:solidFill>
                  <a:srgbClr val="5E1742"/>
                </a:solidFill>
              </a:rPr>
              <a:t> </a:t>
            </a:r>
            <a:r>
              <a:rPr lang="ko-KR" sz="2000" dirty="0">
                <a:solidFill>
                  <a:srgbClr val="5E1742"/>
                </a:solidFill>
              </a:rPr>
              <a:t>변화</a:t>
            </a:r>
          </a:p>
        </c:rich>
      </c:tx>
      <c:layout>
        <c:manualLayout>
          <c:xMode val="edge"/>
          <c:yMode val="edge"/>
          <c:x val="0.25514537037037038"/>
          <c:y val="3.2758547008547006E-3"/>
        </c:manualLayout>
      </c:layout>
      <c:overlay val="0"/>
      <c:spPr>
        <a:noFill/>
        <a:ln>
          <a:noFill/>
          <a:round/>
        </a:ln>
      </c:spPr>
    </c:title>
    <c:autoTitleDeleted val="0"/>
    <c:plotArea>
      <c:layout>
        <c:manualLayout>
          <c:layoutTarget val="inner"/>
          <c:xMode val="edge"/>
          <c:yMode val="edge"/>
          <c:x val="0.14968873456790124"/>
          <c:y val="0.22972243589743591"/>
          <c:w val="0.8050515432098766"/>
          <c:h val="0.56977756410256408"/>
        </c:manualLayout>
      </c:layout>
      <c:barChart>
        <c:barDir val="col"/>
        <c:grouping val="stacked"/>
        <c:varyColors val="0"/>
        <c:ser>
          <c:idx val="0"/>
          <c:order val="0"/>
          <c:tx>
            <c:strRef>
              <c:f>$A$47</c:f>
              <c:strCache>
                <c:ptCount val="1"/>
                <c:pt idx="0">
                  <c:v>기존안경품질향상</c:v>
                </c:pt>
              </c:strCache>
            </c:strRef>
          </c:tx>
          <c:spPr>
            <a:solidFill>
              <a:srgbClr val="F8B195"/>
            </a:solidFill>
            <a:ln>
              <a:noFill/>
              <a:round/>
            </a:ln>
          </c:spPr>
          <c:invertIfNegative val="1"/>
          <c:dPt>
            <c:idx val="0"/>
            <c:invertIfNegative val="1"/>
            <c:bubble3D val="0"/>
            <c:extLst>
              <c:ext xmlns:c16="http://schemas.microsoft.com/office/drawing/2014/chart" uri="{C3380CC4-5D6E-409C-BE32-E72D297353CC}">
                <c16:uniqueId val="{00000000-FD23-43E4-8240-31E53CC5105B}"/>
              </c:ext>
            </c:extLst>
          </c:dPt>
          <c:dPt>
            <c:idx val="1"/>
            <c:invertIfNegative val="1"/>
            <c:bubble3D val="0"/>
            <c:extLst>
              <c:ext xmlns:c16="http://schemas.microsoft.com/office/drawing/2014/chart" uri="{C3380CC4-5D6E-409C-BE32-E72D297353CC}">
                <c16:uniqueId val="{00000001-FD23-43E4-8240-31E53CC5105B}"/>
              </c:ext>
            </c:extLst>
          </c:dPt>
          <c:dPt>
            <c:idx val="2"/>
            <c:invertIfNegative val="1"/>
            <c:bubble3D val="0"/>
            <c:extLst>
              <c:ext xmlns:c16="http://schemas.microsoft.com/office/drawing/2014/chart" uri="{C3380CC4-5D6E-409C-BE32-E72D297353CC}">
                <c16:uniqueId val="{00000002-FD23-43E4-8240-31E53CC5105B}"/>
              </c:ext>
            </c:extLst>
          </c:dPt>
          <c:dPt>
            <c:idx val="3"/>
            <c:invertIfNegative val="1"/>
            <c:bubble3D val="0"/>
            <c:extLst>
              <c:ext xmlns:c16="http://schemas.microsoft.com/office/drawing/2014/chart" uri="{C3380CC4-5D6E-409C-BE32-E72D297353CC}">
                <c16:uniqueId val="{00000003-FD23-43E4-8240-31E53CC5105B}"/>
              </c:ext>
            </c:extLst>
          </c:dPt>
          <c:cat>
            <c:strRef>
              <c:f>$F$46:$I$46</c:f>
              <c:strCache>
                <c:ptCount val="4"/>
                <c:pt idx="0">
                  <c:v>보건계열</c:v>
                </c:pt>
                <c:pt idx="1">
                  <c:v>예체능계열</c:v>
                </c:pt>
                <c:pt idx="2">
                  <c:v>공학계열</c:v>
                </c:pt>
                <c:pt idx="3">
                  <c:v>인문사회계열</c:v>
                </c:pt>
              </c:strCache>
            </c:strRef>
          </c:cat>
          <c:val>
            <c:numRef>
              <c:f>$F$47:$I$47</c:f>
              <c:numCache>
                <c:formatCode>0</c:formatCode>
                <c:ptCount val="4"/>
                <c:pt idx="0">
                  <c:v>34.210526315789473</c:v>
                </c:pt>
                <c:pt idx="1">
                  <c:v>30</c:v>
                </c:pt>
                <c:pt idx="2">
                  <c:v>36.363636363636367</c:v>
                </c:pt>
                <c:pt idx="3">
                  <c:v>44.067796610169488</c:v>
                </c:pt>
              </c:numCache>
            </c:numRef>
          </c:val>
          <c:extLst>
            <c:ext xmlns:c14="http://schemas.microsoft.com/office/drawing/2007/8/2/chart" uri="{6F2FDCE9-48DA-4B69-8628-5D25D57E5C99}">
              <c14:invertSolidFillFmt>
                <c14:spPr xmlns:c14="http://schemas.microsoft.com/office/drawing/2007/8/2/chart">
                  <a:solidFill>
                    <a:srgbClr val="FFFFFF"/>
                  </a:solidFill>
                  <a:ln>
                    <a:noFill/>
                    <a:round/>
                  </a:ln>
                </c14:spPr>
              </c14:invertSolidFillFmt>
            </c:ext>
            <c:ext xmlns:c16="http://schemas.microsoft.com/office/drawing/2014/chart" uri="{C3380CC4-5D6E-409C-BE32-E72D297353CC}">
              <c16:uniqueId val="{00000004-FD23-43E4-8240-31E53CC5105B}"/>
            </c:ext>
          </c:extLst>
        </c:ser>
        <c:ser>
          <c:idx val="1"/>
          <c:order val="1"/>
          <c:tx>
            <c:strRef>
              <c:f>$A$48</c:f>
              <c:strCache>
                <c:ptCount val="1"/>
                <c:pt idx="0">
                  <c:v>기능성안경개발</c:v>
                </c:pt>
              </c:strCache>
            </c:strRef>
          </c:tx>
          <c:spPr>
            <a:solidFill>
              <a:srgbClr val="400D2A"/>
            </a:solidFill>
            <a:ln>
              <a:noFill/>
              <a:round/>
            </a:ln>
          </c:spPr>
          <c:invertIfNegative val="1"/>
          <c:dPt>
            <c:idx val="0"/>
            <c:invertIfNegative val="1"/>
            <c:bubble3D val="0"/>
            <c:extLst>
              <c:ext xmlns:c16="http://schemas.microsoft.com/office/drawing/2014/chart" uri="{C3380CC4-5D6E-409C-BE32-E72D297353CC}">
                <c16:uniqueId val="{00000005-FD23-43E4-8240-31E53CC5105B}"/>
              </c:ext>
            </c:extLst>
          </c:dPt>
          <c:dPt>
            <c:idx val="1"/>
            <c:invertIfNegative val="1"/>
            <c:bubble3D val="0"/>
            <c:extLst>
              <c:ext xmlns:c16="http://schemas.microsoft.com/office/drawing/2014/chart" uri="{C3380CC4-5D6E-409C-BE32-E72D297353CC}">
                <c16:uniqueId val="{00000006-FD23-43E4-8240-31E53CC5105B}"/>
              </c:ext>
            </c:extLst>
          </c:dPt>
          <c:dPt>
            <c:idx val="2"/>
            <c:invertIfNegative val="1"/>
            <c:bubble3D val="0"/>
            <c:extLst>
              <c:ext xmlns:c16="http://schemas.microsoft.com/office/drawing/2014/chart" uri="{C3380CC4-5D6E-409C-BE32-E72D297353CC}">
                <c16:uniqueId val="{00000007-FD23-43E4-8240-31E53CC5105B}"/>
              </c:ext>
            </c:extLst>
          </c:dPt>
          <c:dPt>
            <c:idx val="3"/>
            <c:invertIfNegative val="1"/>
            <c:bubble3D val="0"/>
            <c:extLst>
              <c:ext xmlns:c16="http://schemas.microsoft.com/office/drawing/2014/chart" uri="{C3380CC4-5D6E-409C-BE32-E72D297353CC}">
                <c16:uniqueId val="{00000008-FD23-43E4-8240-31E53CC5105B}"/>
              </c:ext>
            </c:extLst>
          </c:dPt>
          <c:cat>
            <c:strRef>
              <c:f>$F$46:$I$46</c:f>
              <c:strCache>
                <c:ptCount val="4"/>
                <c:pt idx="0">
                  <c:v>보건계열</c:v>
                </c:pt>
                <c:pt idx="1">
                  <c:v>예체능계열</c:v>
                </c:pt>
                <c:pt idx="2">
                  <c:v>공학계열</c:v>
                </c:pt>
                <c:pt idx="3">
                  <c:v>인문사회계열</c:v>
                </c:pt>
              </c:strCache>
            </c:strRef>
          </c:cat>
          <c:val>
            <c:numRef>
              <c:f>$F$48:$I$48</c:f>
              <c:numCache>
                <c:formatCode>0</c:formatCode>
                <c:ptCount val="4"/>
                <c:pt idx="0">
                  <c:v>18.421052631578945</c:v>
                </c:pt>
                <c:pt idx="1">
                  <c:v>35</c:v>
                </c:pt>
                <c:pt idx="2">
                  <c:v>22.727272727272727</c:v>
                </c:pt>
                <c:pt idx="3">
                  <c:v>32.20338983050847</c:v>
                </c:pt>
              </c:numCache>
            </c:numRef>
          </c:val>
          <c:extLst>
            <c:ext xmlns:c14="http://schemas.microsoft.com/office/drawing/2007/8/2/chart" uri="{6F2FDCE9-48DA-4B69-8628-5D25D57E5C99}">
              <c14:invertSolidFillFmt>
                <c14:spPr xmlns:c14="http://schemas.microsoft.com/office/drawing/2007/8/2/chart">
                  <a:solidFill>
                    <a:srgbClr val="FFFFFF"/>
                  </a:solidFill>
                  <a:ln>
                    <a:noFill/>
                    <a:round/>
                  </a:ln>
                </c14:spPr>
              </c14:invertSolidFillFmt>
            </c:ext>
            <c:ext xmlns:c16="http://schemas.microsoft.com/office/drawing/2014/chart" uri="{C3380CC4-5D6E-409C-BE32-E72D297353CC}">
              <c16:uniqueId val="{00000009-FD23-43E4-8240-31E53CC5105B}"/>
            </c:ext>
          </c:extLst>
        </c:ser>
        <c:ser>
          <c:idx val="2"/>
          <c:order val="2"/>
          <c:tx>
            <c:strRef>
              <c:f>$A$49</c:f>
              <c:strCache>
                <c:ptCount val="1"/>
                <c:pt idx="0">
                  <c:v>안경디자인다양화</c:v>
                </c:pt>
              </c:strCache>
            </c:strRef>
          </c:tx>
          <c:spPr>
            <a:solidFill>
              <a:srgbClr val="D2A8AA"/>
            </a:solidFill>
            <a:ln>
              <a:noFill/>
              <a:round/>
            </a:ln>
          </c:spPr>
          <c:invertIfNegative val="1"/>
          <c:dPt>
            <c:idx val="0"/>
            <c:invertIfNegative val="1"/>
            <c:bubble3D val="0"/>
            <c:extLst>
              <c:ext xmlns:c16="http://schemas.microsoft.com/office/drawing/2014/chart" uri="{C3380CC4-5D6E-409C-BE32-E72D297353CC}">
                <c16:uniqueId val="{0000000A-FD23-43E4-8240-31E53CC5105B}"/>
              </c:ext>
            </c:extLst>
          </c:dPt>
          <c:dPt>
            <c:idx val="1"/>
            <c:invertIfNegative val="1"/>
            <c:bubble3D val="0"/>
            <c:extLst>
              <c:ext xmlns:c16="http://schemas.microsoft.com/office/drawing/2014/chart" uri="{C3380CC4-5D6E-409C-BE32-E72D297353CC}">
                <c16:uniqueId val="{0000000B-FD23-43E4-8240-31E53CC5105B}"/>
              </c:ext>
            </c:extLst>
          </c:dPt>
          <c:dPt>
            <c:idx val="2"/>
            <c:invertIfNegative val="1"/>
            <c:bubble3D val="0"/>
            <c:extLst>
              <c:ext xmlns:c16="http://schemas.microsoft.com/office/drawing/2014/chart" uri="{C3380CC4-5D6E-409C-BE32-E72D297353CC}">
                <c16:uniqueId val="{0000000C-FD23-43E4-8240-31E53CC5105B}"/>
              </c:ext>
            </c:extLst>
          </c:dPt>
          <c:dPt>
            <c:idx val="3"/>
            <c:invertIfNegative val="1"/>
            <c:bubble3D val="0"/>
            <c:extLst>
              <c:ext xmlns:c16="http://schemas.microsoft.com/office/drawing/2014/chart" uri="{C3380CC4-5D6E-409C-BE32-E72D297353CC}">
                <c16:uniqueId val="{0000000D-FD23-43E4-8240-31E53CC5105B}"/>
              </c:ext>
            </c:extLst>
          </c:dPt>
          <c:cat>
            <c:strRef>
              <c:f>$F$46:$I$46</c:f>
              <c:strCache>
                <c:ptCount val="4"/>
                <c:pt idx="0">
                  <c:v>보건계열</c:v>
                </c:pt>
                <c:pt idx="1">
                  <c:v>예체능계열</c:v>
                </c:pt>
                <c:pt idx="2">
                  <c:v>공학계열</c:v>
                </c:pt>
                <c:pt idx="3">
                  <c:v>인문사회계열</c:v>
                </c:pt>
              </c:strCache>
            </c:strRef>
          </c:cat>
          <c:val>
            <c:numRef>
              <c:f>$F$49:$I$49</c:f>
              <c:numCache>
                <c:formatCode>0</c:formatCode>
                <c:ptCount val="4"/>
                <c:pt idx="0">
                  <c:v>31.578947368421051</c:v>
                </c:pt>
                <c:pt idx="1">
                  <c:v>22.5</c:v>
                </c:pt>
                <c:pt idx="2">
                  <c:v>22.727272727272727</c:v>
                </c:pt>
                <c:pt idx="3">
                  <c:v>10.16949152542373</c:v>
                </c:pt>
              </c:numCache>
            </c:numRef>
          </c:val>
          <c:extLst>
            <c:ext xmlns:c14="http://schemas.microsoft.com/office/drawing/2007/8/2/chart" uri="{6F2FDCE9-48DA-4B69-8628-5D25D57E5C99}">
              <c14:invertSolidFillFmt>
                <c14:spPr xmlns:c14="http://schemas.microsoft.com/office/drawing/2007/8/2/chart">
                  <a:solidFill>
                    <a:srgbClr val="FFFFFF"/>
                  </a:solidFill>
                  <a:ln>
                    <a:noFill/>
                    <a:round/>
                  </a:ln>
                </c14:spPr>
              </c14:invertSolidFillFmt>
            </c:ext>
            <c:ext xmlns:c16="http://schemas.microsoft.com/office/drawing/2014/chart" uri="{C3380CC4-5D6E-409C-BE32-E72D297353CC}">
              <c16:uniqueId val="{0000000E-FD23-43E4-8240-31E53CC5105B}"/>
            </c:ext>
          </c:extLst>
        </c:ser>
        <c:ser>
          <c:idx val="3"/>
          <c:order val="3"/>
          <c:tx>
            <c:strRef>
              <c:f>$A$50</c:f>
              <c:strCache>
                <c:ptCount val="1"/>
                <c:pt idx="0">
                  <c:v>현상태유지</c:v>
                </c:pt>
              </c:strCache>
            </c:strRef>
          </c:tx>
          <c:spPr>
            <a:solidFill>
              <a:srgbClr val="FA5672"/>
            </a:solidFill>
            <a:ln>
              <a:noFill/>
              <a:round/>
            </a:ln>
          </c:spPr>
          <c:invertIfNegative val="1"/>
          <c:dPt>
            <c:idx val="0"/>
            <c:invertIfNegative val="1"/>
            <c:bubble3D val="0"/>
            <c:extLst>
              <c:ext xmlns:c16="http://schemas.microsoft.com/office/drawing/2014/chart" uri="{C3380CC4-5D6E-409C-BE32-E72D297353CC}">
                <c16:uniqueId val="{0000000F-FD23-43E4-8240-31E53CC5105B}"/>
              </c:ext>
            </c:extLst>
          </c:dPt>
          <c:dPt>
            <c:idx val="1"/>
            <c:invertIfNegative val="1"/>
            <c:bubble3D val="0"/>
            <c:extLst>
              <c:ext xmlns:c16="http://schemas.microsoft.com/office/drawing/2014/chart" uri="{C3380CC4-5D6E-409C-BE32-E72D297353CC}">
                <c16:uniqueId val="{00000010-FD23-43E4-8240-31E53CC5105B}"/>
              </c:ext>
            </c:extLst>
          </c:dPt>
          <c:dPt>
            <c:idx val="2"/>
            <c:invertIfNegative val="1"/>
            <c:bubble3D val="0"/>
            <c:extLst>
              <c:ext xmlns:c16="http://schemas.microsoft.com/office/drawing/2014/chart" uri="{C3380CC4-5D6E-409C-BE32-E72D297353CC}">
                <c16:uniqueId val="{00000011-FD23-43E4-8240-31E53CC5105B}"/>
              </c:ext>
            </c:extLst>
          </c:dPt>
          <c:dPt>
            <c:idx val="3"/>
            <c:invertIfNegative val="1"/>
            <c:bubble3D val="0"/>
            <c:extLst>
              <c:ext xmlns:c16="http://schemas.microsoft.com/office/drawing/2014/chart" uri="{C3380CC4-5D6E-409C-BE32-E72D297353CC}">
                <c16:uniqueId val="{00000012-FD23-43E4-8240-31E53CC5105B}"/>
              </c:ext>
            </c:extLst>
          </c:dPt>
          <c:cat>
            <c:strRef>
              <c:f>$F$46:$I$46</c:f>
              <c:strCache>
                <c:ptCount val="4"/>
                <c:pt idx="0">
                  <c:v>보건계열</c:v>
                </c:pt>
                <c:pt idx="1">
                  <c:v>예체능계열</c:v>
                </c:pt>
                <c:pt idx="2">
                  <c:v>공학계열</c:v>
                </c:pt>
                <c:pt idx="3">
                  <c:v>인문사회계열</c:v>
                </c:pt>
              </c:strCache>
            </c:strRef>
          </c:cat>
          <c:val>
            <c:numRef>
              <c:f>$F$50:$I$50</c:f>
              <c:numCache>
                <c:formatCode>0</c:formatCode>
                <c:ptCount val="4"/>
                <c:pt idx="0">
                  <c:v>15.789473684210526</c:v>
                </c:pt>
                <c:pt idx="1">
                  <c:v>12.5</c:v>
                </c:pt>
                <c:pt idx="2">
                  <c:v>18.181818181818183</c:v>
                </c:pt>
                <c:pt idx="3">
                  <c:v>13.559322033898304</c:v>
                </c:pt>
              </c:numCache>
            </c:numRef>
          </c:val>
          <c:extLst>
            <c:ext xmlns:c14="http://schemas.microsoft.com/office/drawing/2007/8/2/chart" uri="{6F2FDCE9-48DA-4B69-8628-5D25D57E5C99}">
              <c14:invertSolidFillFmt>
                <c14:spPr xmlns:c14="http://schemas.microsoft.com/office/drawing/2007/8/2/chart">
                  <a:solidFill>
                    <a:srgbClr val="FFFFFF"/>
                  </a:solidFill>
                  <a:ln>
                    <a:noFill/>
                    <a:round/>
                  </a:ln>
                </c14:spPr>
              </c14:invertSolidFillFmt>
            </c:ext>
            <c:ext xmlns:c16="http://schemas.microsoft.com/office/drawing/2014/chart" uri="{C3380CC4-5D6E-409C-BE32-E72D297353CC}">
              <c16:uniqueId val="{00000013-FD23-43E4-8240-31E53CC5105B}"/>
            </c:ext>
          </c:extLst>
        </c:ser>
        <c:dLbls>
          <c:showLegendKey val="0"/>
          <c:showVal val="0"/>
          <c:showCatName val="0"/>
          <c:showSerName val="0"/>
          <c:showPercent val="0"/>
          <c:showBubbleSize val="0"/>
        </c:dLbls>
        <c:gapWidth val="80"/>
        <c:overlap val="100"/>
        <c:axId val="1111"/>
        <c:axId val="2222"/>
      </c:barChart>
      <c:catAx>
        <c:axId val="1111"/>
        <c:scaling>
          <c:orientation val="minMax"/>
        </c:scaling>
        <c:delete val="0"/>
        <c:axPos val="b"/>
        <c:title>
          <c:tx>
            <c:rich>
              <a:bodyPr rot="0" vert="horz"/>
              <a:lstStyle/>
              <a:p>
                <a:pPr>
                  <a:defRPr/>
                </a:pPr>
                <a:r>
                  <a:rPr lang="ko-KR"/>
                  <a:t>전공계열</a:t>
                </a:r>
              </a:p>
            </c:rich>
          </c:tx>
          <c:layout>
            <c:manualLayout>
              <c:xMode val="edge"/>
              <c:yMode val="edge"/>
              <c:x val="0.46599953703703695"/>
              <c:y val="0.8994709401709402"/>
            </c:manualLayout>
          </c:layout>
          <c:overlay val="0"/>
          <c:spPr>
            <a:noFill/>
            <a:ln>
              <a:noFill/>
              <a:round/>
            </a:ln>
          </c:spPr>
        </c:title>
        <c:numFmt formatCode="General" sourceLinked="0"/>
        <c:majorTickMark val="out"/>
        <c:minorTickMark val="none"/>
        <c:tickLblPos val="nextTo"/>
        <c:spPr>
          <a:noFill/>
          <a:ln w="15875">
            <a:solidFill>
              <a:srgbClr val="000000"/>
            </a:solidFill>
            <a:round/>
          </a:ln>
        </c:spPr>
        <c:crossAx val="2222"/>
        <c:crosses val="autoZero"/>
        <c:auto val="1"/>
        <c:lblAlgn val="ctr"/>
        <c:lblOffset val="100"/>
        <c:noMultiLvlLbl val="1"/>
      </c:catAx>
      <c:valAx>
        <c:axId val="2222"/>
        <c:scaling>
          <c:orientation val="minMax"/>
          <c:max val="100"/>
        </c:scaling>
        <c:delete val="0"/>
        <c:axPos val="l"/>
        <c:title>
          <c:tx>
            <c:rich>
              <a:bodyPr rot="-5400000" vert="horz"/>
              <a:lstStyle/>
              <a:p>
                <a:pPr>
                  <a:defRPr/>
                </a:pPr>
                <a:r>
                  <a:rPr lang="ko-KR"/>
                  <a:t>백분율(%)</a:t>
                </a:r>
              </a:p>
            </c:rich>
          </c:tx>
          <c:overlay val="0"/>
          <c:spPr>
            <a:noFill/>
            <a:ln>
              <a:noFill/>
              <a:round/>
            </a:ln>
          </c:spPr>
        </c:title>
        <c:numFmt formatCode="0" sourceLinked="1"/>
        <c:majorTickMark val="out"/>
        <c:minorTickMark val="none"/>
        <c:tickLblPos val="nextTo"/>
        <c:spPr>
          <a:noFill/>
          <a:ln w="15875">
            <a:solidFill>
              <a:srgbClr val="000000"/>
            </a:solidFill>
            <a:round/>
          </a:ln>
        </c:spPr>
        <c:txPr>
          <a:bodyPr rot="0" vert="horz"/>
          <a:lstStyle/>
          <a:p>
            <a:pPr>
              <a:defRPr/>
            </a:pPr>
            <a:endParaRPr lang="ko-KR"/>
          </a:p>
        </c:txPr>
        <c:crossAx val="1111"/>
        <c:crosses val="autoZero"/>
        <c:crossBetween val="between"/>
        <c:minorUnit val="20"/>
      </c:valAx>
      <c:spPr>
        <a:noFill/>
        <a:ln>
          <a:noFill/>
          <a:round/>
        </a:ln>
      </c:spPr>
    </c:plotArea>
    <c:legend>
      <c:legendPos val="t"/>
      <c:layout>
        <c:manualLayout>
          <c:xMode val="edge"/>
          <c:yMode val="edge"/>
          <c:x val="5.0000617283950617E-2"/>
          <c:y val="0.12728162393162393"/>
          <c:w val="0.9"/>
          <c:h val="6.7363675213675214E-2"/>
        </c:manualLayout>
      </c:layout>
      <c:overlay val="1"/>
      <c:spPr>
        <a:noFill/>
        <a:ln w="9525" cap="flat">
          <a:solidFill>
            <a:srgbClr val="000000">
              <a:alpha val="99607"/>
            </a:srgbClr>
          </a:solidFill>
          <a:round/>
        </a:ln>
      </c:spPr>
      <c:txPr>
        <a:bodyPr rot="0" vert="horz"/>
        <a:lstStyle/>
        <a:p>
          <a:pPr>
            <a:defRPr sz="1300" b="1"/>
          </a:pPr>
          <a:endParaRPr lang="ko-KR"/>
        </a:p>
      </c:txPr>
    </c:legend>
    <c:plotVisOnly val="1"/>
    <c:dispBlanksAs val="zero"/>
    <c:showDLblsOverMax val="1"/>
  </c:chart>
  <c:spPr>
    <a:solidFill>
      <a:srgbClr val="F2F2F2">
        <a:alpha val="99999"/>
      </a:srgbClr>
    </a:solidFill>
    <a:ln w="3175" cap="flat">
      <a:solidFill>
        <a:srgbClr val="D9D9D9">
          <a:alpha val="99607"/>
        </a:srgbClr>
      </a:solidFill>
      <a:round/>
    </a:ln>
  </c:spPr>
  <c:txPr>
    <a:bodyPr/>
    <a:lstStyle/>
    <a:p>
      <a:pPr>
        <a:defRPr sz="1600" b="1" i="0" u="none" baseline="0">
          <a:solidFill>
            <a:srgbClr val="000000"/>
          </a:solidFill>
          <a:latin typeface="Malgun Gothic"/>
          <a:ea typeface="Malgun Gothic"/>
        </a:defRPr>
      </a:pPr>
      <a:endParaRPr lang="ko-KR"/>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ko-K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vert="horz"/>
          <a:lstStyle/>
          <a:p>
            <a:pPr algn="ctr">
              <a:defRPr sz="2000" b="1">
                <a:solidFill>
                  <a:srgbClr val="5E1742"/>
                </a:solidFill>
              </a:defRPr>
            </a:pPr>
            <a:r>
              <a:rPr lang="ko-KR" sz="2000" b="1" dirty="0">
                <a:solidFill>
                  <a:srgbClr val="5E1742"/>
                </a:solidFill>
              </a:rPr>
              <a:t>3. 구매</a:t>
            </a:r>
            <a:r>
              <a:rPr lang="ko-KR" altLang="en-US" sz="2000" b="1" dirty="0">
                <a:solidFill>
                  <a:srgbClr val="5E1742"/>
                </a:solidFill>
              </a:rPr>
              <a:t>스타일</a:t>
            </a:r>
            <a:endParaRPr lang="ko-KR" sz="2000" b="1" dirty="0">
              <a:solidFill>
                <a:srgbClr val="5E1742"/>
              </a:solidFill>
            </a:endParaRPr>
          </a:p>
        </c:rich>
      </c:tx>
      <c:layout>
        <c:manualLayout>
          <c:xMode val="edge"/>
          <c:yMode val="edge"/>
          <c:x val="0.35347314814814823"/>
          <c:y val="0"/>
        </c:manualLayout>
      </c:layout>
      <c:overlay val="0"/>
      <c:spPr>
        <a:noFill/>
        <a:ln>
          <a:noFill/>
          <a:round/>
        </a:ln>
      </c:spPr>
    </c:title>
    <c:autoTitleDeleted val="0"/>
    <c:plotArea>
      <c:layout>
        <c:manualLayout>
          <c:layoutTarget val="inner"/>
          <c:xMode val="edge"/>
          <c:yMode val="edge"/>
          <c:x val="0.15721408309596596"/>
          <c:y val="0.14605159067552878"/>
          <c:w val="0.79812510374876422"/>
          <c:h val="0.52226794871794857"/>
        </c:manualLayout>
      </c:layout>
      <c:barChart>
        <c:barDir val="col"/>
        <c:grouping val="stacked"/>
        <c:varyColors val="0"/>
        <c:ser>
          <c:idx val="0"/>
          <c:order val="0"/>
          <c:tx>
            <c:strRef>
              <c:f>$A$75</c:f>
              <c:strCache>
                <c:ptCount val="1"/>
                <c:pt idx="0">
                  <c:v>이전 안경과 같은 스타일 구매</c:v>
                </c:pt>
              </c:strCache>
            </c:strRef>
          </c:tx>
          <c:spPr>
            <a:solidFill>
              <a:srgbClr val="F8B195"/>
            </a:solidFill>
          </c:spPr>
          <c:invertIfNegative val="1"/>
          <c:dPt>
            <c:idx val="0"/>
            <c:invertIfNegative val="1"/>
            <c:bubble3D val="0"/>
            <c:extLst>
              <c:ext xmlns:c16="http://schemas.microsoft.com/office/drawing/2014/chart" uri="{C3380CC4-5D6E-409C-BE32-E72D297353CC}">
                <c16:uniqueId val="{00000000-B076-47B4-B082-E7F81D62B514}"/>
              </c:ext>
            </c:extLst>
          </c:dPt>
          <c:dPt>
            <c:idx val="1"/>
            <c:invertIfNegative val="1"/>
            <c:bubble3D val="0"/>
            <c:extLst>
              <c:ext xmlns:c16="http://schemas.microsoft.com/office/drawing/2014/chart" uri="{C3380CC4-5D6E-409C-BE32-E72D297353CC}">
                <c16:uniqueId val="{00000001-B076-47B4-B082-E7F81D62B514}"/>
              </c:ext>
            </c:extLst>
          </c:dPt>
          <c:dPt>
            <c:idx val="2"/>
            <c:invertIfNegative val="1"/>
            <c:bubble3D val="0"/>
            <c:extLst>
              <c:ext xmlns:c16="http://schemas.microsoft.com/office/drawing/2014/chart" uri="{C3380CC4-5D6E-409C-BE32-E72D297353CC}">
                <c16:uniqueId val="{00000002-B076-47B4-B082-E7F81D62B514}"/>
              </c:ext>
            </c:extLst>
          </c:dPt>
          <c:dPt>
            <c:idx val="3"/>
            <c:invertIfNegative val="1"/>
            <c:bubble3D val="0"/>
            <c:extLst>
              <c:ext xmlns:c16="http://schemas.microsoft.com/office/drawing/2014/chart" uri="{C3380CC4-5D6E-409C-BE32-E72D297353CC}">
                <c16:uniqueId val="{00000003-B076-47B4-B082-E7F81D62B514}"/>
              </c:ext>
            </c:extLst>
          </c:dPt>
          <c:cat>
            <c:strRef>
              <c:f>$F$74:$I$74</c:f>
              <c:strCache>
                <c:ptCount val="4"/>
                <c:pt idx="0">
                  <c:v>보건계열</c:v>
                </c:pt>
                <c:pt idx="1">
                  <c:v>예체능계열</c:v>
                </c:pt>
                <c:pt idx="2">
                  <c:v>공학계열</c:v>
                </c:pt>
                <c:pt idx="3">
                  <c:v>인문사회계열</c:v>
                </c:pt>
              </c:strCache>
            </c:strRef>
          </c:cat>
          <c:val>
            <c:numRef>
              <c:f>$F$75:$I$75</c:f>
              <c:numCache>
                <c:formatCode>0</c:formatCode>
                <c:ptCount val="4"/>
                <c:pt idx="0">
                  <c:v>44.7368421052632</c:v>
                </c:pt>
                <c:pt idx="1">
                  <c:v>32.5</c:v>
                </c:pt>
                <c:pt idx="2">
                  <c:v>45.454545454545503</c:v>
                </c:pt>
                <c:pt idx="3">
                  <c:v>45.762711864406803</c:v>
                </c:pt>
              </c:numCache>
            </c:numRef>
          </c:val>
          <c:extLst>
            <c:ext xmlns:c14="http://schemas.microsoft.com/office/drawing/2007/8/2/chart" uri="{6F2FDCE9-48DA-4B69-8628-5D25D57E5C99}">
              <c14:invertSolidFillFmt>
                <c14:spPr xmlns:c14="http://schemas.microsoft.com/office/drawing/2007/8/2/chart">
                  <a:solidFill>
                    <a:srgbClr val="FFFFFF"/>
                  </a:solidFill>
                </c14:spPr>
              </c14:invertSolidFillFmt>
            </c:ext>
            <c:ext xmlns:c16="http://schemas.microsoft.com/office/drawing/2014/chart" uri="{C3380CC4-5D6E-409C-BE32-E72D297353CC}">
              <c16:uniqueId val="{00000004-B076-47B4-B082-E7F81D62B514}"/>
            </c:ext>
          </c:extLst>
        </c:ser>
        <c:ser>
          <c:idx val="1"/>
          <c:order val="1"/>
          <c:tx>
            <c:strRef>
              <c:f>$A$76</c:f>
              <c:strCache>
                <c:ptCount val="1"/>
                <c:pt idx="0">
                  <c:v>유명인 또는 타인의 안경을 보고 구매</c:v>
                </c:pt>
              </c:strCache>
            </c:strRef>
          </c:tx>
          <c:invertIfNegative val="1"/>
          <c:dPt>
            <c:idx val="0"/>
            <c:invertIfNegative val="1"/>
            <c:bubble3D val="0"/>
            <c:extLst>
              <c:ext xmlns:c16="http://schemas.microsoft.com/office/drawing/2014/chart" uri="{C3380CC4-5D6E-409C-BE32-E72D297353CC}">
                <c16:uniqueId val="{00000005-B076-47B4-B082-E7F81D62B514}"/>
              </c:ext>
            </c:extLst>
          </c:dPt>
          <c:dPt>
            <c:idx val="1"/>
            <c:invertIfNegative val="1"/>
            <c:bubble3D val="0"/>
            <c:extLst>
              <c:ext xmlns:c16="http://schemas.microsoft.com/office/drawing/2014/chart" uri="{C3380CC4-5D6E-409C-BE32-E72D297353CC}">
                <c16:uniqueId val="{00000006-B076-47B4-B082-E7F81D62B514}"/>
              </c:ext>
            </c:extLst>
          </c:dPt>
          <c:dPt>
            <c:idx val="2"/>
            <c:invertIfNegative val="1"/>
            <c:bubble3D val="0"/>
            <c:extLst>
              <c:ext xmlns:c16="http://schemas.microsoft.com/office/drawing/2014/chart" uri="{C3380CC4-5D6E-409C-BE32-E72D297353CC}">
                <c16:uniqueId val="{00000007-B076-47B4-B082-E7F81D62B514}"/>
              </c:ext>
            </c:extLst>
          </c:dPt>
          <c:dPt>
            <c:idx val="3"/>
            <c:invertIfNegative val="1"/>
            <c:bubble3D val="0"/>
            <c:extLst>
              <c:ext xmlns:c16="http://schemas.microsoft.com/office/drawing/2014/chart" uri="{C3380CC4-5D6E-409C-BE32-E72D297353CC}">
                <c16:uniqueId val="{00000008-B076-47B4-B082-E7F81D62B514}"/>
              </c:ext>
            </c:extLst>
          </c:dPt>
          <c:cat>
            <c:strRef>
              <c:f>$F$74:$I$74</c:f>
              <c:strCache>
                <c:ptCount val="4"/>
                <c:pt idx="0">
                  <c:v>보건계열</c:v>
                </c:pt>
                <c:pt idx="1">
                  <c:v>예체능계열</c:v>
                </c:pt>
                <c:pt idx="2">
                  <c:v>공학계열</c:v>
                </c:pt>
                <c:pt idx="3">
                  <c:v>인문사회계열</c:v>
                </c:pt>
              </c:strCache>
            </c:strRef>
          </c:cat>
          <c:val>
            <c:numRef>
              <c:f>$F$76:$I$76</c:f>
              <c:numCache>
                <c:formatCode>0</c:formatCode>
                <c:ptCount val="4"/>
                <c:pt idx="0">
                  <c:v>0</c:v>
                </c:pt>
                <c:pt idx="1">
                  <c:v>7.5</c:v>
                </c:pt>
                <c:pt idx="2">
                  <c:v>9.0909090909090899</c:v>
                </c:pt>
                <c:pt idx="3">
                  <c:v>5.0847457627118704</c:v>
                </c:pt>
              </c:numCache>
            </c:numRef>
          </c:val>
          <c:extLst>
            <c:ext xmlns:c16="http://schemas.microsoft.com/office/drawing/2014/chart" uri="{C3380CC4-5D6E-409C-BE32-E72D297353CC}">
              <c16:uniqueId val="{00000009-B076-47B4-B082-E7F81D62B514}"/>
            </c:ext>
          </c:extLst>
        </c:ser>
        <c:ser>
          <c:idx val="2"/>
          <c:order val="2"/>
          <c:tx>
            <c:strRef>
              <c:f>$A$77</c:f>
              <c:strCache>
                <c:ptCount val="1"/>
                <c:pt idx="0">
                  <c:v>인터넷 검색 후 구매</c:v>
                </c:pt>
              </c:strCache>
            </c:strRef>
          </c:tx>
          <c:spPr>
            <a:solidFill>
              <a:srgbClr val="400D2A"/>
            </a:solidFill>
          </c:spPr>
          <c:invertIfNegative val="1"/>
          <c:dPt>
            <c:idx val="0"/>
            <c:invertIfNegative val="1"/>
            <c:bubble3D val="0"/>
            <c:extLst>
              <c:ext xmlns:c16="http://schemas.microsoft.com/office/drawing/2014/chart" uri="{C3380CC4-5D6E-409C-BE32-E72D297353CC}">
                <c16:uniqueId val="{0000000A-B076-47B4-B082-E7F81D62B514}"/>
              </c:ext>
            </c:extLst>
          </c:dPt>
          <c:dPt>
            <c:idx val="1"/>
            <c:invertIfNegative val="1"/>
            <c:bubble3D val="0"/>
            <c:extLst>
              <c:ext xmlns:c16="http://schemas.microsoft.com/office/drawing/2014/chart" uri="{C3380CC4-5D6E-409C-BE32-E72D297353CC}">
                <c16:uniqueId val="{0000000B-B076-47B4-B082-E7F81D62B514}"/>
              </c:ext>
            </c:extLst>
          </c:dPt>
          <c:dPt>
            <c:idx val="2"/>
            <c:invertIfNegative val="1"/>
            <c:bubble3D val="0"/>
            <c:extLst>
              <c:ext xmlns:c16="http://schemas.microsoft.com/office/drawing/2014/chart" uri="{C3380CC4-5D6E-409C-BE32-E72D297353CC}">
                <c16:uniqueId val="{0000000C-B076-47B4-B082-E7F81D62B514}"/>
              </c:ext>
            </c:extLst>
          </c:dPt>
          <c:dPt>
            <c:idx val="3"/>
            <c:invertIfNegative val="1"/>
            <c:bubble3D val="0"/>
            <c:extLst>
              <c:ext xmlns:c16="http://schemas.microsoft.com/office/drawing/2014/chart" uri="{C3380CC4-5D6E-409C-BE32-E72D297353CC}">
                <c16:uniqueId val="{0000000D-B076-47B4-B082-E7F81D62B514}"/>
              </c:ext>
            </c:extLst>
          </c:dPt>
          <c:cat>
            <c:strRef>
              <c:f>$F$74:$I$74</c:f>
              <c:strCache>
                <c:ptCount val="4"/>
                <c:pt idx="0">
                  <c:v>보건계열</c:v>
                </c:pt>
                <c:pt idx="1">
                  <c:v>예체능계열</c:v>
                </c:pt>
                <c:pt idx="2">
                  <c:v>공학계열</c:v>
                </c:pt>
                <c:pt idx="3">
                  <c:v>인문사회계열</c:v>
                </c:pt>
              </c:strCache>
            </c:strRef>
          </c:cat>
          <c:val>
            <c:numRef>
              <c:f>$F$77:$I$77</c:f>
              <c:numCache>
                <c:formatCode>0</c:formatCode>
                <c:ptCount val="4"/>
                <c:pt idx="0">
                  <c:v>5.2631578947368398</c:v>
                </c:pt>
                <c:pt idx="1">
                  <c:v>10</c:v>
                </c:pt>
                <c:pt idx="2">
                  <c:v>13.636363636363599</c:v>
                </c:pt>
                <c:pt idx="3">
                  <c:v>10.1694915254237</c:v>
                </c:pt>
              </c:numCache>
            </c:numRef>
          </c:val>
          <c:extLst>
            <c:ext xmlns:c14="http://schemas.microsoft.com/office/drawing/2007/8/2/chart" uri="{6F2FDCE9-48DA-4B69-8628-5D25D57E5C99}">
              <c14:invertSolidFillFmt>
                <c14:spPr xmlns:c14="http://schemas.microsoft.com/office/drawing/2007/8/2/chart">
                  <a:solidFill>
                    <a:srgbClr val="FFFFFF"/>
                  </a:solidFill>
                </c14:spPr>
              </c14:invertSolidFillFmt>
            </c:ext>
            <c:ext xmlns:c16="http://schemas.microsoft.com/office/drawing/2014/chart" uri="{C3380CC4-5D6E-409C-BE32-E72D297353CC}">
              <c16:uniqueId val="{0000000E-B076-47B4-B082-E7F81D62B514}"/>
            </c:ext>
          </c:extLst>
        </c:ser>
        <c:ser>
          <c:idx val="3"/>
          <c:order val="3"/>
          <c:tx>
            <c:strRef>
              <c:f>$A$78</c:f>
              <c:strCache>
                <c:ptCount val="1"/>
                <c:pt idx="0">
                  <c:v>대중매체의 공고를 보고 구매</c:v>
                </c:pt>
              </c:strCache>
            </c:strRef>
          </c:tx>
          <c:invertIfNegative val="1"/>
          <c:dPt>
            <c:idx val="0"/>
            <c:invertIfNegative val="1"/>
            <c:bubble3D val="0"/>
            <c:extLst>
              <c:ext xmlns:c16="http://schemas.microsoft.com/office/drawing/2014/chart" uri="{C3380CC4-5D6E-409C-BE32-E72D297353CC}">
                <c16:uniqueId val="{0000000F-B076-47B4-B082-E7F81D62B514}"/>
              </c:ext>
            </c:extLst>
          </c:dPt>
          <c:dPt>
            <c:idx val="1"/>
            <c:invertIfNegative val="1"/>
            <c:bubble3D val="0"/>
            <c:extLst>
              <c:ext xmlns:c16="http://schemas.microsoft.com/office/drawing/2014/chart" uri="{C3380CC4-5D6E-409C-BE32-E72D297353CC}">
                <c16:uniqueId val="{00000010-B076-47B4-B082-E7F81D62B514}"/>
              </c:ext>
            </c:extLst>
          </c:dPt>
          <c:dPt>
            <c:idx val="2"/>
            <c:invertIfNegative val="1"/>
            <c:bubble3D val="0"/>
            <c:extLst>
              <c:ext xmlns:c16="http://schemas.microsoft.com/office/drawing/2014/chart" uri="{C3380CC4-5D6E-409C-BE32-E72D297353CC}">
                <c16:uniqueId val="{00000011-B076-47B4-B082-E7F81D62B514}"/>
              </c:ext>
            </c:extLst>
          </c:dPt>
          <c:dPt>
            <c:idx val="3"/>
            <c:invertIfNegative val="1"/>
            <c:bubble3D val="0"/>
            <c:extLst>
              <c:ext xmlns:c16="http://schemas.microsoft.com/office/drawing/2014/chart" uri="{C3380CC4-5D6E-409C-BE32-E72D297353CC}">
                <c16:uniqueId val="{00000012-B076-47B4-B082-E7F81D62B514}"/>
              </c:ext>
            </c:extLst>
          </c:dPt>
          <c:cat>
            <c:strRef>
              <c:f>$F$74:$I$74</c:f>
              <c:strCache>
                <c:ptCount val="4"/>
                <c:pt idx="0">
                  <c:v>보건계열</c:v>
                </c:pt>
                <c:pt idx="1">
                  <c:v>예체능계열</c:v>
                </c:pt>
                <c:pt idx="2">
                  <c:v>공학계열</c:v>
                </c:pt>
                <c:pt idx="3">
                  <c:v>인문사회계열</c:v>
                </c:pt>
              </c:strCache>
            </c:strRef>
          </c:cat>
          <c:val>
            <c:numRef>
              <c:f>$F$78:$I$78</c:f>
              <c:numCache>
                <c:formatCode>0</c:formatCode>
                <c:ptCount val="4"/>
                <c:pt idx="0">
                  <c:v>31.578947368421101</c:v>
                </c:pt>
                <c:pt idx="1">
                  <c:v>25</c:v>
                </c:pt>
                <c:pt idx="2">
                  <c:v>13.636363636363599</c:v>
                </c:pt>
                <c:pt idx="3">
                  <c:v>28.8135593220339</c:v>
                </c:pt>
              </c:numCache>
            </c:numRef>
          </c:val>
          <c:extLst>
            <c:ext xmlns:c16="http://schemas.microsoft.com/office/drawing/2014/chart" uri="{C3380CC4-5D6E-409C-BE32-E72D297353CC}">
              <c16:uniqueId val="{00000013-B076-47B4-B082-E7F81D62B514}"/>
            </c:ext>
          </c:extLst>
        </c:ser>
        <c:ser>
          <c:idx val="4"/>
          <c:order val="4"/>
          <c:tx>
            <c:strRef>
              <c:f>$A$79</c:f>
              <c:strCache>
                <c:ptCount val="1"/>
                <c:pt idx="0">
                  <c:v>안경사의 추천</c:v>
                </c:pt>
              </c:strCache>
            </c:strRef>
          </c:tx>
          <c:invertIfNegative val="1"/>
          <c:dPt>
            <c:idx val="0"/>
            <c:invertIfNegative val="1"/>
            <c:bubble3D val="0"/>
            <c:extLst>
              <c:ext xmlns:c16="http://schemas.microsoft.com/office/drawing/2014/chart" uri="{C3380CC4-5D6E-409C-BE32-E72D297353CC}">
                <c16:uniqueId val="{00000014-B076-47B4-B082-E7F81D62B514}"/>
              </c:ext>
            </c:extLst>
          </c:dPt>
          <c:dPt>
            <c:idx val="1"/>
            <c:invertIfNegative val="1"/>
            <c:bubble3D val="0"/>
            <c:extLst>
              <c:ext xmlns:c16="http://schemas.microsoft.com/office/drawing/2014/chart" uri="{C3380CC4-5D6E-409C-BE32-E72D297353CC}">
                <c16:uniqueId val="{00000015-B076-47B4-B082-E7F81D62B514}"/>
              </c:ext>
            </c:extLst>
          </c:dPt>
          <c:dPt>
            <c:idx val="2"/>
            <c:invertIfNegative val="1"/>
            <c:bubble3D val="0"/>
            <c:extLst>
              <c:ext xmlns:c16="http://schemas.microsoft.com/office/drawing/2014/chart" uri="{C3380CC4-5D6E-409C-BE32-E72D297353CC}">
                <c16:uniqueId val="{00000016-B076-47B4-B082-E7F81D62B514}"/>
              </c:ext>
            </c:extLst>
          </c:dPt>
          <c:dPt>
            <c:idx val="3"/>
            <c:invertIfNegative val="1"/>
            <c:bubble3D val="0"/>
            <c:extLst>
              <c:ext xmlns:c16="http://schemas.microsoft.com/office/drawing/2014/chart" uri="{C3380CC4-5D6E-409C-BE32-E72D297353CC}">
                <c16:uniqueId val="{00000017-B076-47B4-B082-E7F81D62B514}"/>
              </c:ext>
            </c:extLst>
          </c:dPt>
          <c:cat>
            <c:strRef>
              <c:f>$F$74:$I$74</c:f>
              <c:strCache>
                <c:ptCount val="4"/>
                <c:pt idx="0">
                  <c:v>보건계열</c:v>
                </c:pt>
                <c:pt idx="1">
                  <c:v>예체능계열</c:v>
                </c:pt>
                <c:pt idx="2">
                  <c:v>공학계열</c:v>
                </c:pt>
                <c:pt idx="3">
                  <c:v>인문사회계열</c:v>
                </c:pt>
              </c:strCache>
            </c:strRef>
          </c:cat>
          <c:val>
            <c:numRef>
              <c:f>$F$79:$I$79</c:f>
              <c:numCache>
                <c:formatCode>0</c:formatCode>
                <c:ptCount val="4"/>
                <c:pt idx="0">
                  <c:v>10.526315789473699</c:v>
                </c:pt>
                <c:pt idx="1">
                  <c:v>2.5</c:v>
                </c:pt>
                <c:pt idx="2">
                  <c:v>9.0909090909090899</c:v>
                </c:pt>
                <c:pt idx="3">
                  <c:v>5.0847457627118704</c:v>
                </c:pt>
              </c:numCache>
            </c:numRef>
          </c:val>
          <c:extLst>
            <c:ext xmlns:c16="http://schemas.microsoft.com/office/drawing/2014/chart" uri="{C3380CC4-5D6E-409C-BE32-E72D297353CC}">
              <c16:uniqueId val="{00000018-B076-47B4-B082-E7F81D62B514}"/>
            </c:ext>
          </c:extLst>
        </c:ser>
        <c:ser>
          <c:idx val="6"/>
          <c:order val="5"/>
          <c:tx>
            <c:strRef>
              <c:f>$A$81</c:f>
              <c:strCache>
                <c:ptCount val="1"/>
                <c:pt idx="0">
                  <c:v>직접보고원하는것구매</c:v>
                </c:pt>
              </c:strCache>
            </c:strRef>
          </c:tx>
          <c:spPr>
            <a:solidFill>
              <a:srgbClr val="FA5672"/>
            </a:solidFill>
          </c:spPr>
          <c:invertIfNegative val="1"/>
          <c:dPt>
            <c:idx val="0"/>
            <c:invertIfNegative val="1"/>
            <c:bubble3D val="0"/>
            <c:extLst>
              <c:ext xmlns:c16="http://schemas.microsoft.com/office/drawing/2014/chart" uri="{C3380CC4-5D6E-409C-BE32-E72D297353CC}">
                <c16:uniqueId val="{0000001E-B076-47B4-B082-E7F81D62B514}"/>
              </c:ext>
            </c:extLst>
          </c:dPt>
          <c:dPt>
            <c:idx val="1"/>
            <c:invertIfNegative val="1"/>
            <c:bubble3D val="0"/>
            <c:extLst>
              <c:ext xmlns:c16="http://schemas.microsoft.com/office/drawing/2014/chart" uri="{C3380CC4-5D6E-409C-BE32-E72D297353CC}">
                <c16:uniqueId val="{0000001F-B076-47B4-B082-E7F81D62B514}"/>
              </c:ext>
            </c:extLst>
          </c:dPt>
          <c:dPt>
            <c:idx val="2"/>
            <c:invertIfNegative val="1"/>
            <c:bubble3D val="0"/>
            <c:extLst>
              <c:ext xmlns:c16="http://schemas.microsoft.com/office/drawing/2014/chart" uri="{C3380CC4-5D6E-409C-BE32-E72D297353CC}">
                <c16:uniqueId val="{00000020-B076-47B4-B082-E7F81D62B514}"/>
              </c:ext>
            </c:extLst>
          </c:dPt>
          <c:dPt>
            <c:idx val="3"/>
            <c:invertIfNegative val="1"/>
            <c:bubble3D val="0"/>
            <c:extLst>
              <c:ext xmlns:c16="http://schemas.microsoft.com/office/drawing/2014/chart" uri="{C3380CC4-5D6E-409C-BE32-E72D297353CC}">
                <c16:uniqueId val="{00000021-B076-47B4-B082-E7F81D62B514}"/>
              </c:ext>
            </c:extLst>
          </c:dPt>
          <c:cat>
            <c:strRef>
              <c:f>$F$74:$I$74</c:f>
              <c:strCache>
                <c:ptCount val="4"/>
                <c:pt idx="0">
                  <c:v>보건계열</c:v>
                </c:pt>
                <c:pt idx="1">
                  <c:v>예체능계열</c:v>
                </c:pt>
                <c:pt idx="2">
                  <c:v>공학계열</c:v>
                </c:pt>
                <c:pt idx="3">
                  <c:v>인문사회계열</c:v>
                </c:pt>
              </c:strCache>
            </c:strRef>
          </c:cat>
          <c:val>
            <c:numRef>
              <c:f>$F$81:$I$81</c:f>
              <c:numCache>
                <c:formatCode>0</c:formatCode>
                <c:ptCount val="4"/>
                <c:pt idx="0">
                  <c:v>7.8947368421052602</c:v>
                </c:pt>
                <c:pt idx="1">
                  <c:v>22.5</c:v>
                </c:pt>
                <c:pt idx="2">
                  <c:v>9.0909090909090899</c:v>
                </c:pt>
                <c:pt idx="3">
                  <c:v>5.0847457627118704</c:v>
                </c:pt>
              </c:numCache>
            </c:numRef>
          </c:val>
          <c:extLst>
            <c:ext xmlns:c14="http://schemas.microsoft.com/office/drawing/2007/8/2/chart" uri="{6F2FDCE9-48DA-4B69-8628-5D25D57E5C99}">
              <c14:invertSolidFillFmt>
                <c14:spPr xmlns:c14="http://schemas.microsoft.com/office/drawing/2007/8/2/chart">
                  <a:solidFill>
                    <a:srgbClr val="FFFFFF"/>
                  </a:solidFill>
                </c14:spPr>
              </c14:invertSolidFillFmt>
            </c:ext>
            <c:ext xmlns:c16="http://schemas.microsoft.com/office/drawing/2014/chart" uri="{C3380CC4-5D6E-409C-BE32-E72D297353CC}">
              <c16:uniqueId val="{00000022-B076-47B4-B082-E7F81D62B514}"/>
            </c:ext>
          </c:extLst>
        </c:ser>
        <c:dLbls>
          <c:showLegendKey val="0"/>
          <c:showVal val="0"/>
          <c:showCatName val="0"/>
          <c:showSerName val="0"/>
          <c:showPercent val="0"/>
          <c:showBubbleSize val="0"/>
        </c:dLbls>
        <c:gapWidth val="80"/>
        <c:overlap val="100"/>
        <c:axId val="1111"/>
        <c:axId val="2222"/>
      </c:barChart>
      <c:catAx>
        <c:axId val="1111"/>
        <c:scaling>
          <c:orientation val="minMax"/>
        </c:scaling>
        <c:delete val="0"/>
        <c:axPos val="b"/>
        <c:numFmt formatCode="General" sourceLinked="0"/>
        <c:majorTickMark val="out"/>
        <c:minorTickMark val="none"/>
        <c:tickLblPos val="nextTo"/>
        <c:spPr>
          <a:noFill/>
          <a:ln w="15875">
            <a:solidFill>
              <a:srgbClr val="000000"/>
            </a:solidFill>
            <a:round/>
          </a:ln>
        </c:spPr>
        <c:crossAx val="2222"/>
        <c:crosses val="autoZero"/>
        <c:auto val="1"/>
        <c:lblAlgn val="ctr"/>
        <c:lblOffset val="100"/>
        <c:noMultiLvlLbl val="1"/>
      </c:catAx>
      <c:valAx>
        <c:axId val="2222"/>
        <c:scaling>
          <c:orientation val="minMax"/>
          <c:max val="100"/>
        </c:scaling>
        <c:delete val="0"/>
        <c:axPos val="l"/>
        <c:title>
          <c:tx>
            <c:rich>
              <a:bodyPr rot="-5400000" vert="horz"/>
              <a:lstStyle/>
              <a:p>
                <a:pPr>
                  <a:defRPr/>
                </a:pPr>
                <a:r>
                  <a:rPr lang="ko-KR"/>
                  <a:t>백분율(%)</a:t>
                </a:r>
              </a:p>
            </c:rich>
          </c:tx>
          <c:layout>
            <c:manualLayout>
              <c:xMode val="edge"/>
              <c:yMode val="edge"/>
              <c:x val="0"/>
              <c:y val="0.33025647471110553"/>
            </c:manualLayout>
          </c:layout>
          <c:overlay val="0"/>
          <c:spPr>
            <a:noFill/>
            <a:ln>
              <a:noFill/>
              <a:round/>
            </a:ln>
          </c:spPr>
        </c:title>
        <c:numFmt formatCode="0" sourceLinked="1"/>
        <c:majorTickMark val="out"/>
        <c:minorTickMark val="none"/>
        <c:tickLblPos val="nextTo"/>
        <c:spPr>
          <a:noFill/>
          <a:ln w="15875">
            <a:solidFill>
              <a:srgbClr val="000000"/>
            </a:solidFill>
            <a:round/>
          </a:ln>
        </c:spPr>
        <c:txPr>
          <a:bodyPr rot="0" vert="horz"/>
          <a:lstStyle/>
          <a:p>
            <a:pPr>
              <a:defRPr/>
            </a:pPr>
            <a:endParaRPr lang="ko-KR"/>
          </a:p>
        </c:txPr>
        <c:crossAx val="1111"/>
        <c:crosses val="autoZero"/>
        <c:crossBetween val="between"/>
        <c:majorUnit val="20"/>
        <c:minorUnit val="20"/>
      </c:valAx>
      <c:spPr>
        <a:noFill/>
        <a:ln>
          <a:noFill/>
          <a:round/>
        </a:ln>
      </c:spPr>
    </c:plotArea>
    <c:legend>
      <c:legendPos val="b"/>
      <c:layout>
        <c:manualLayout>
          <c:xMode val="edge"/>
          <c:yMode val="edge"/>
          <c:x val="4.9422222222222222E-2"/>
          <c:y val="0.79218034188034192"/>
          <c:w val="0.90031249999999996"/>
          <c:h val="0.19233269230769232"/>
        </c:manualLayout>
      </c:layout>
      <c:overlay val="1"/>
      <c:spPr>
        <a:noFill/>
        <a:ln w="9525" cap="flat">
          <a:solidFill>
            <a:srgbClr val="000000">
              <a:alpha val="99000"/>
            </a:srgbClr>
          </a:solidFill>
          <a:round/>
        </a:ln>
      </c:spPr>
      <c:txPr>
        <a:bodyPr rot="0" vert="horz"/>
        <a:lstStyle/>
        <a:p>
          <a:pPr>
            <a:defRPr sz="1200"/>
          </a:pPr>
          <a:endParaRPr lang="ko-KR"/>
        </a:p>
      </c:txPr>
    </c:legend>
    <c:plotVisOnly val="1"/>
    <c:dispBlanksAs val="zero"/>
    <c:showDLblsOverMax val="1"/>
  </c:chart>
  <c:spPr>
    <a:solidFill>
      <a:srgbClr val="F2F2F2">
        <a:alpha val="99999"/>
      </a:srgbClr>
    </a:solidFill>
    <a:ln w="3175" cap="flat">
      <a:solidFill>
        <a:srgbClr val="D9D9D9">
          <a:alpha val="99215"/>
        </a:srgbClr>
      </a:solidFill>
      <a:round/>
    </a:ln>
  </c:spPr>
  <c:txPr>
    <a:bodyPr/>
    <a:lstStyle/>
    <a:p>
      <a:pPr>
        <a:defRPr sz="1600" b="1" i="0" u="none" baseline="0">
          <a:solidFill>
            <a:srgbClr val="000000"/>
          </a:solidFill>
          <a:latin typeface="Malgun Gothic"/>
          <a:ea typeface="Malgun Gothic"/>
        </a:defRPr>
      </a:pPr>
      <a:endParaRPr lang="ko-KR"/>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맑은 고딕" panose="020B0503020000020004" pitchFamily="50" charset="-127"/>
                <a:ea typeface="맑은 고딕" panose="020B0503020000020004" pitchFamily="50" charset="-127"/>
              </a:defRPr>
            </a:lvl1pPr>
          </a:lstStyle>
          <a:p>
            <a:endParaRPr lang="ko-KR" altLang="en-US" dirty="0"/>
          </a:p>
        </p:txBody>
      </p:sp>
      <p:sp>
        <p:nvSpPr>
          <p:cNvPr id="3" name="날짜 개체 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맑은 고딕" panose="020B0503020000020004" pitchFamily="50" charset="-127"/>
                <a:ea typeface="맑은 고딕" panose="020B0503020000020004" pitchFamily="50" charset="-127"/>
              </a:defRPr>
            </a:lvl1pPr>
          </a:lstStyle>
          <a:p>
            <a:fld id="{C159E85A-7BBA-4707-AB4C-C7BD614F8D83}" type="datetimeFigureOut">
              <a:rPr lang="ko-KR" altLang="en-US" smtClean="0"/>
              <a:pPr/>
              <a:t>2021-12-01</a:t>
            </a:fld>
            <a:endParaRPr lang="ko-KR" altLang="en-US" dirty="0"/>
          </a:p>
        </p:txBody>
      </p:sp>
      <p:sp>
        <p:nvSpPr>
          <p:cNvPr id="4" name="슬라이드 이미지 개체 틀 3"/>
          <p:cNvSpPr>
            <a:spLocks noGrp="1" noRot="1" noChangeAspect="1"/>
          </p:cNvSpPr>
          <p:nvPr>
            <p:ph type="sldImg" idx="2"/>
          </p:nvPr>
        </p:nvSpPr>
        <p:spPr>
          <a:xfrm>
            <a:off x="2286000" y="685800"/>
            <a:ext cx="2286000" cy="34290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6" name="바닥글 개체 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맑은 고딕" panose="020B0503020000020004" pitchFamily="50" charset="-127"/>
                <a:ea typeface="맑은 고딕" panose="020B0503020000020004" pitchFamily="50" charset="-127"/>
              </a:defRPr>
            </a:lvl1pPr>
          </a:lstStyle>
          <a:p>
            <a:endParaRPr lang="ko-KR" altLang="en-US" dirty="0"/>
          </a:p>
        </p:txBody>
      </p:sp>
      <p:sp>
        <p:nvSpPr>
          <p:cNvPr id="7" name="슬라이드 번호 개체 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맑은 고딕" panose="020B0503020000020004" pitchFamily="50" charset="-127"/>
                <a:ea typeface="맑은 고딕" panose="020B0503020000020004" pitchFamily="50" charset="-127"/>
              </a:defRPr>
            </a:lvl1pPr>
          </a:lstStyle>
          <a:p>
            <a:fld id="{81BFC8B4-D810-491B-A7CC-11E9B61D19A3}" type="slidenum">
              <a:rPr lang="ko-KR" altLang="en-US" smtClean="0"/>
              <a:pPr/>
              <a:t>‹#›</a:t>
            </a:fld>
            <a:endParaRPr lang="ko-KR" altLang="en-US" dirty="0"/>
          </a:p>
        </p:txBody>
      </p:sp>
    </p:spTree>
    <p:extLst>
      <p:ext uri="{BB962C8B-B14F-4D97-AF65-F5344CB8AC3E}">
        <p14:creationId xmlns:p14="http://schemas.microsoft.com/office/powerpoint/2010/main" val="2725065660"/>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fld id="{81BFC8B4-D810-491B-A7CC-11E9B61D19A3}" type="slidenum">
              <a:rPr lang="ko-KR" altLang="en-US" smtClean="0"/>
              <a:t>1</a:t>
            </a:fld>
            <a:endParaRPr lang="ko-KR" altLang="en-US"/>
          </a:p>
        </p:txBody>
      </p:sp>
    </p:spTree>
    <p:extLst>
      <p:ext uri="{BB962C8B-B14F-4D97-AF65-F5344CB8AC3E}">
        <p14:creationId xmlns:p14="http://schemas.microsoft.com/office/powerpoint/2010/main" val="24761453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1620838" y="10066338"/>
            <a:ext cx="18361025" cy="6945312"/>
          </a:xfrm>
        </p:spPr>
        <p:txBody>
          <a:bodyPr/>
          <a:lstStyle/>
          <a:p>
            <a:r>
              <a:rPr lang="ko-KR" altLang="en-US"/>
              <a:t>마스터 제목 스타일 편집</a:t>
            </a:r>
          </a:p>
        </p:txBody>
      </p:sp>
      <p:sp>
        <p:nvSpPr>
          <p:cNvPr id="3" name="부제목 2"/>
          <p:cNvSpPr>
            <a:spLocks noGrp="1"/>
          </p:cNvSpPr>
          <p:nvPr>
            <p:ph type="subTitle" idx="1"/>
          </p:nvPr>
        </p:nvSpPr>
        <p:spPr>
          <a:xfrm>
            <a:off x="3240088" y="18362613"/>
            <a:ext cx="15122525" cy="82804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ko-KR" altLang="en-US"/>
              <a:t>마스터 부제목 스타일 편집</a:t>
            </a:r>
          </a:p>
        </p:txBody>
      </p:sp>
      <p:sp>
        <p:nvSpPr>
          <p:cNvPr id="4" name="Rectangle 4"/>
          <p:cNvSpPr>
            <a:spLocks noGrp="1" noChangeArrowheads="1"/>
          </p:cNvSpPr>
          <p:nvPr>
            <p:ph type="dt" sz="half" idx="10"/>
          </p:nvPr>
        </p:nvSpPr>
        <p:spPr>
          <a:ln/>
        </p:spPr>
        <p:txBody>
          <a:bodyPr/>
          <a:lstStyle>
            <a:lvl1pPr>
              <a:defRPr/>
            </a:lvl1pPr>
          </a:lstStyle>
          <a:p>
            <a:endParaRPr lang="en-US" altLang="ko-KR"/>
          </a:p>
        </p:txBody>
      </p:sp>
      <p:sp>
        <p:nvSpPr>
          <p:cNvPr id="5" name="Rectangle 5"/>
          <p:cNvSpPr>
            <a:spLocks noGrp="1" noChangeArrowheads="1"/>
          </p:cNvSpPr>
          <p:nvPr>
            <p:ph type="ftr" sz="quarter" idx="11"/>
          </p:nvPr>
        </p:nvSpPr>
        <p:spPr>
          <a:ln/>
        </p:spPr>
        <p:txBody>
          <a:bodyPr/>
          <a:lstStyle>
            <a:lvl1pPr>
              <a:defRPr/>
            </a:lvl1pPr>
          </a:lstStyle>
          <a:p>
            <a:endParaRPr lang="en-US" altLang="ko-KR"/>
          </a:p>
        </p:txBody>
      </p:sp>
      <p:sp>
        <p:nvSpPr>
          <p:cNvPr id="6" name="Rectangle 6"/>
          <p:cNvSpPr>
            <a:spLocks noGrp="1" noChangeArrowheads="1"/>
          </p:cNvSpPr>
          <p:nvPr>
            <p:ph type="sldNum" sz="quarter" idx="12"/>
          </p:nvPr>
        </p:nvSpPr>
        <p:spPr>
          <a:ln/>
        </p:spPr>
        <p:txBody>
          <a:bodyPr/>
          <a:lstStyle>
            <a:lvl1pPr>
              <a:defRPr/>
            </a:lvl1pPr>
          </a:lstStyle>
          <a:p>
            <a:fld id="{1B9E2791-ACE6-4D7B-80B5-40A42C4810A0}" type="slidenum">
              <a:rPr lang="en-US" altLang="ko-KR"/>
              <a:pPr/>
              <a:t>‹#›</a:t>
            </a:fld>
            <a:endParaRPr lang="en-US" altLang="ko-K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세로 텍스트 개체 틀 2"/>
          <p:cNvSpPr>
            <a:spLocks noGrp="1"/>
          </p:cNvSpPr>
          <p:nvPr>
            <p:ph type="body" orient="vert" idx="1"/>
          </p:nvPr>
        </p:nvSpPr>
        <p:spPr/>
        <p:txBody>
          <a:bodyPr vert="eaVert"/>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Rectangle 4"/>
          <p:cNvSpPr>
            <a:spLocks noGrp="1" noChangeArrowheads="1"/>
          </p:cNvSpPr>
          <p:nvPr>
            <p:ph type="dt" sz="half" idx="10"/>
          </p:nvPr>
        </p:nvSpPr>
        <p:spPr>
          <a:ln/>
        </p:spPr>
        <p:txBody>
          <a:bodyPr/>
          <a:lstStyle>
            <a:lvl1pPr>
              <a:defRPr/>
            </a:lvl1pPr>
          </a:lstStyle>
          <a:p>
            <a:endParaRPr lang="en-US" altLang="ko-KR"/>
          </a:p>
        </p:txBody>
      </p:sp>
      <p:sp>
        <p:nvSpPr>
          <p:cNvPr id="5" name="Rectangle 5"/>
          <p:cNvSpPr>
            <a:spLocks noGrp="1" noChangeArrowheads="1"/>
          </p:cNvSpPr>
          <p:nvPr>
            <p:ph type="ftr" sz="quarter" idx="11"/>
          </p:nvPr>
        </p:nvSpPr>
        <p:spPr>
          <a:ln/>
        </p:spPr>
        <p:txBody>
          <a:bodyPr/>
          <a:lstStyle>
            <a:lvl1pPr>
              <a:defRPr/>
            </a:lvl1pPr>
          </a:lstStyle>
          <a:p>
            <a:endParaRPr lang="en-US" altLang="ko-KR"/>
          </a:p>
        </p:txBody>
      </p:sp>
      <p:sp>
        <p:nvSpPr>
          <p:cNvPr id="6" name="Rectangle 6"/>
          <p:cNvSpPr>
            <a:spLocks noGrp="1" noChangeArrowheads="1"/>
          </p:cNvSpPr>
          <p:nvPr>
            <p:ph type="sldNum" sz="quarter" idx="12"/>
          </p:nvPr>
        </p:nvSpPr>
        <p:spPr>
          <a:ln/>
        </p:spPr>
        <p:txBody>
          <a:bodyPr/>
          <a:lstStyle>
            <a:lvl1pPr>
              <a:defRPr/>
            </a:lvl1pPr>
          </a:lstStyle>
          <a:p>
            <a:fld id="{5E20A841-B68D-41C3-A5BE-9D2EC7119D1E}" type="slidenum">
              <a:rPr lang="en-US" altLang="ko-KR"/>
              <a:pPr/>
              <a:t>‹#›</a:t>
            </a:fld>
            <a:endParaRPr lang="en-US" altLang="ko-K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15662275" y="1296988"/>
            <a:ext cx="4860925" cy="27649487"/>
          </a:xfrm>
        </p:spPr>
        <p:txBody>
          <a:bodyPr vert="eaVert"/>
          <a:lstStyle/>
          <a:p>
            <a:r>
              <a:rPr lang="ko-KR" altLang="en-US"/>
              <a:t>마스터 제목 스타일 편집</a:t>
            </a:r>
          </a:p>
        </p:txBody>
      </p:sp>
      <p:sp>
        <p:nvSpPr>
          <p:cNvPr id="3" name="세로 텍스트 개체 틀 2"/>
          <p:cNvSpPr>
            <a:spLocks noGrp="1"/>
          </p:cNvSpPr>
          <p:nvPr>
            <p:ph type="body" orient="vert" idx="1"/>
          </p:nvPr>
        </p:nvSpPr>
        <p:spPr>
          <a:xfrm>
            <a:off x="1079500" y="1296988"/>
            <a:ext cx="14430375" cy="27649487"/>
          </a:xfrm>
        </p:spPr>
        <p:txBody>
          <a:bodyPr vert="eaVert"/>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Rectangle 4"/>
          <p:cNvSpPr>
            <a:spLocks noGrp="1" noChangeArrowheads="1"/>
          </p:cNvSpPr>
          <p:nvPr>
            <p:ph type="dt" sz="half" idx="10"/>
          </p:nvPr>
        </p:nvSpPr>
        <p:spPr>
          <a:ln/>
        </p:spPr>
        <p:txBody>
          <a:bodyPr/>
          <a:lstStyle>
            <a:lvl1pPr>
              <a:defRPr/>
            </a:lvl1pPr>
          </a:lstStyle>
          <a:p>
            <a:endParaRPr lang="en-US" altLang="ko-KR"/>
          </a:p>
        </p:txBody>
      </p:sp>
      <p:sp>
        <p:nvSpPr>
          <p:cNvPr id="5" name="Rectangle 5"/>
          <p:cNvSpPr>
            <a:spLocks noGrp="1" noChangeArrowheads="1"/>
          </p:cNvSpPr>
          <p:nvPr>
            <p:ph type="ftr" sz="quarter" idx="11"/>
          </p:nvPr>
        </p:nvSpPr>
        <p:spPr>
          <a:ln/>
        </p:spPr>
        <p:txBody>
          <a:bodyPr/>
          <a:lstStyle>
            <a:lvl1pPr>
              <a:defRPr/>
            </a:lvl1pPr>
          </a:lstStyle>
          <a:p>
            <a:endParaRPr lang="en-US" altLang="ko-KR"/>
          </a:p>
        </p:txBody>
      </p:sp>
      <p:sp>
        <p:nvSpPr>
          <p:cNvPr id="6" name="Rectangle 6"/>
          <p:cNvSpPr>
            <a:spLocks noGrp="1" noChangeArrowheads="1"/>
          </p:cNvSpPr>
          <p:nvPr>
            <p:ph type="sldNum" sz="quarter" idx="12"/>
          </p:nvPr>
        </p:nvSpPr>
        <p:spPr>
          <a:ln/>
        </p:spPr>
        <p:txBody>
          <a:bodyPr/>
          <a:lstStyle>
            <a:lvl1pPr>
              <a:defRPr/>
            </a:lvl1pPr>
          </a:lstStyle>
          <a:p>
            <a:fld id="{CE8BF22C-DD1D-42E3-A661-B02D4F6755B0}" type="slidenum">
              <a:rPr lang="en-US" altLang="ko-KR"/>
              <a:pPr/>
              <a:t>‹#›</a:t>
            </a:fld>
            <a:endParaRPr lang="en-US" altLang="ko-K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내용 개체 틀 2"/>
          <p:cNvSpPr>
            <a:spLocks noGrp="1"/>
          </p:cNvSpPr>
          <p:nvPr>
            <p:ph idx="1"/>
          </p:nvPr>
        </p:nvSpPr>
        <p:spPr/>
        <p:txBody>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Rectangle 4"/>
          <p:cNvSpPr>
            <a:spLocks noGrp="1" noChangeArrowheads="1"/>
          </p:cNvSpPr>
          <p:nvPr>
            <p:ph type="dt" sz="half" idx="10"/>
          </p:nvPr>
        </p:nvSpPr>
        <p:spPr>
          <a:ln/>
        </p:spPr>
        <p:txBody>
          <a:bodyPr/>
          <a:lstStyle>
            <a:lvl1pPr>
              <a:defRPr/>
            </a:lvl1pPr>
          </a:lstStyle>
          <a:p>
            <a:endParaRPr lang="en-US" altLang="ko-KR"/>
          </a:p>
        </p:txBody>
      </p:sp>
      <p:sp>
        <p:nvSpPr>
          <p:cNvPr id="5" name="Rectangle 5"/>
          <p:cNvSpPr>
            <a:spLocks noGrp="1" noChangeArrowheads="1"/>
          </p:cNvSpPr>
          <p:nvPr>
            <p:ph type="ftr" sz="quarter" idx="11"/>
          </p:nvPr>
        </p:nvSpPr>
        <p:spPr>
          <a:ln/>
        </p:spPr>
        <p:txBody>
          <a:bodyPr/>
          <a:lstStyle>
            <a:lvl1pPr>
              <a:defRPr/>
            </a:lvl1pPr>
          </a:lstStyle>
          <a:p>
            <a:endParaRPr lang="en-US" altLang="ko-KR"/>
          </a:p>
        </p:txBody>
      </p:sp>
      <p:sp>
        <p:nvSpPr>
          <p:cNvPr id="6" name="Rectangle 6"/>
          <p:cNvSpPr>
            <a:spLocks noGrp="1" noChangeArrowheads="1"/>
          </p:cNvSpPr>
          <p:nvPr>
            <p:ph type="sldNum" sz="quarter" idx="12"/>
          </p:nvPr>
        </p:nvSpPr>
        <p:spPr>
          <a:ln/>
        </p:spPr>
        <p:txBody>
          <a:bodyPr/>
          <a:lstStyle>
            <a:lvl1pPr>
              <a:defRPr/>
            </a:lvl1pPr>
          </a:lstStyle>
          <a:p>
            <a:fld id="{7DA28416-4E37-453E-AEC4-EF7985F8F01D}" type="slidenum">
              <a:rPr lang="en-US" altLang="ko-KR"/>
              <a:pPr/>
              <a:t>‹#›</a:t>
            </a:fld>
            <a:endParaRPr lang="en-US" altLang="ko-K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1706563" y="20823238"/>
            <a:ext cx="18362612" cy="6435725"/>
          </a:xfrm>
        </p:spPr>
        <p:txBody>
          <a:bodyPr anchor="t"/>
          <a:lstStyle>
            <a:lvl1pPr algn="l">
              <a:defRPr sz="4000" b="1" cap="all"/>
            </a:lvl1pPr>
          </a:lstStyle>
          <a:p>
            <a:r>
              <a:rPr lang="ko-KR" altLang="en-US"/>
              <a:t>마스터 제목 스타일 편집</a:t>
            </a:r>
          </a:p>
        </p:txBody>
      </p:sp>
      <p:sp>
        <p:nvSpPr>
          <p:cNvPr id="3" name="텍스트 개체 틀 2"/>
          <p:cNvSpPr>
            <a:spLocks noGrp="1"/>
          </p:cNvSpPr>
          <p:nvPr>
            <p:ph type="body" idx="1"/>
          </p:nvPr>
        </p:nvSpPr>
        <p:spPr>
          <a:xfrm>
            <a:off x="1706563" y="13733463"/>
            <a:ext cx="18362612" cy="70897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ko-KR" altLang="en-US"/>
              <a:t>마스터 텍스트 스타일을 편집합니다</a:t>
            </a:r>
          </a:p>
        </p:txBody>
      </p:sp>
      <p:sp>
        <p:nvSpPr>
          <p:cNvPr id="4" name="Rectangle 4"/>
          <p:cNvSpPr>
            <a:spLocks noGrp="1" noChangeArrowheads="1"/>
          </p:cNvSpPr>
          <p:nvPr>
            <p:ph type="dt" sz="half" idx="10"/>
          </p:nvPr>
        </p:nvSpPr>
        <p:spPr>
          <a:ln/>
        </p:spPr>
        <p:txBody>
          <a:bodyPr/>
          <a:lstStyle>
            <a:lvl1pPr>
              <a:defRPr/>
            </a:lvl1pPr>
          </a:lstStyle>
          <a:p>
            <a:endParaRPr lang="en-US" altLang="ko-KR"/>
          </a:p>
        </p:txBody>
      </p:sp>
      <p:sp>
        <p:nvSpPr>
          <p:cNvPr id="5" name="Rectangle 5"/>
          <p:cNvSpPr>
            <a:spLocks noGrp="1" noChangeArrowheads="1"/>
          </p:cNvSpPr>
          <p:nvPr>
            <p:ph type="ftr" sz="quarter" idx="11"/>
          </p:nvPr>
        </p:nvSpPr>
        <p:spPr>
          <a:ln/>
        </p:spPr>
        <p:txBody>
          <a:bodyPr/>
          <a:lstStyle>
            <a:lvl1pPr>
              <a:defRPr/>
            </a:lvl1pPr>
          </a:lstStyle>
          <a:p>
            <a:endParaRPr lang="en-US" altLang="ko-KR"/>
          </a:p>
        </p:txBody>
      </p:sp>
      <p:sp>
        <p:nvSpPr>
          <p:cNvPr id="6" name="Rectangle 6"/>
          <p:cNvSpPr>
            <a:spLocks noGrp="1" noChangeArrowheads="1"/>
          </p:cNvSpPr>
          <p:nvPr>
            <p:ph type="sldNum" sz="quarter" idx="12"/>
          </p:nvPr>
        </p:nvSpPr>
        <p:spPr>
          <a:ln/>
        </p:spPr>
        <p:txBody>
          <a:bodyPr/>
          <a:lstStyle>
            <a:lvl1pPr>
              <a:defRPr/>
            </a:lvl1pPr>
          </a:lstStyle>
          <a:p>
            <a:fld id="{0B26ECA7-083E-472E-BEC2-5B88BCE56617}" type="slidenum">
              <a:rPr lang="en-US" altLang="ko-KR"/>
              <a:pPr/>
              <a:t>‹#›</a:t>
            </a:fld>
            <a:endParaRPr lang="en-US" altLang="ko-K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내용 개체 틀 2"/>
          <p:cNvSpPr>
            <a:spLocks noGrp="1"/>
          </p:cNvSpPr>
          <p:nvPr>
            <p:ph sz="half" idx="1"/>
          </p:nvPr>
        </p:nvSpPr>
        <p:spPr>
          <a:xfrm>
            <a:off x="1079500" y="7561263"/>
            <a:ext cx="9645650" cy="213852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내용 개체 틀 3"/>
          <p:cNvSpPr>
            <a:spLocks noGrp="1"/>
          </p:cNvSpPr>
          <p:nvPr>
            <p:ph sz="half" idx="2"/>
          </p:nvPr>
        </p:nvSpPr>
        <p:spPr>
          <a:xfrm>
            <a:off x="10877550" y="7561263"/>
            <a:ext cx="9645650" cy="213852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Rectangle 4"/>
          <p:cNvSpPr>
            <a:spLocks noGrp="1" noChangeArrowheads="1"/>
          </p:cNvSpPr>
          <p:nvPr>
            <p:ph type="dt" sz="half" idx="10"/>
          </p:nvPr>
        </p:nvSpPr>
        <p:spPr>
          <a:ln/>
        </p:spPr>
        <p:txBody>
          <a:bodyPr/>
          <a:lstStyle>
            <a:lvl1pPr>
              <a:defRPr/>
            </a:lvl1pPr>
          </a:lstStyle>
          <a:p>
            <a:endParaRPr lang="en-US" altLang="ko-KR"/>
          </a:p>
        </p:txBody>
      </p:sp>
      <p:sp>
        <p:nvSpPr>
          <p:cNvPr id="6" name="Rectangle 5"/>
          <p:cNvSpPr>
            <a:spLocks noGrp="1" noChangeArrowheads="1"/>
          </p:cNvSpPr>
          <p:nvPr>
            <p:ph type="ftr" sz="quarter" idx="11"/>
          </p:nvPr>
        </p:nvSpPr>
        <p:spPr>
          <a:ln/>
        </p:spPr>
        <p:txBody>
          <a:bodyPr/>
          <a:lstStyle>
            <a:lvl1pPr>
              <a:defRPr/>
            </a:lvl1pPr>
          </a:lstStyle>
          <a:p>
            <a:endParaRPr lang="en-US" altLang="ko-KR"/>
          </a:p>
        </p:txBody>
      </p:sp>
      <p:sp>
        <p:nvSpPr>
          <p:cNvPr id="7" name="Rectangle 6"/>
          <p:cNvSpPr>
            <a:spLocks noGrp="1" noChangeArrowheads="1"/>
          </p:cNvSpPr>
          <p:nvPr>
            <p:ph type="sldNum" sz="quarter" idx="12"/>
          </p:nvPr>
        </p:nvSpPr>
        <p:spPr>
          <a:ln/>
        </p:spPr>
        <p:txBody>
          <a:bodyPr/>
          <a:lstStyle>
            <a:lvl1pPr>
              <a:defRPr/>
            </a:lvl1pPr>
          </a:lstStyle>
          <a:p>
            <a:fld id="{7F0EDCC7-2DE4-4833-8BA1-E1476C00BEED}" type="slidenum">
              <a:rPr lang="en-US" altLang="ko-KR"/>
              <a:pPr/>
              <a:t>‹#›</a:t>
            </a:fld>
            <a:endParaRPr lang="en-US" altLang="ko-K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defRPr/>
            </a:lvl1pPr>
          </a:lstStyle>
          <a:p>
            <a:r>
              <a:rPr lang="ko-KR" altLang="en-US"/>
              <a:t>마스터 제목 스타일 편집</a:t>
            </a:r>
          </a:p>
        </p:txBody>
      </p:sp>
      <p:sp>
        <p:nvSpPr>
          <p:cNvPr id="3" name="텍스트 개체 틀 2"/>
          <p:cNvSpPr>
            <a:spLocks noGrp="1"/>
          </p:cNvSpPr>
          <p:nvPr>
            <p:ph type="body" idx="1"/>
          </p:nvPr>
        </p:nvSpPr>
        <p:spPr>
          <a:xfrm>
            <a:off x="1079500" y="7253288"/>
            <a:ext cx="9545638" cy="30226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편집합니다</a:t>
            </a:r>
          </a:p>
        </p:txBody>
      </p:sp>
      <p:sp>
        <p:nvSpPr>
          <p:cNvPr id="4" name="내용 개체 틀 3"/>
          <p:cNvSpPr>
            <a:spLocks noGrp="1"/>
          </p:cNvSpPr>
          <p:nvPr>
            <p:ph sz="half" idx="2"/>
          </p:nvPr>
        </p:nvSpPr>
        <p:spPr>
          <a:xfrm>
            <a:off x="1079500" y="10275888"/>
            <a:ext cx="9545638" cy="186705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텍스트 개체 틀 4"/>
          <p:cNvSpPr>
            <a:spLocks noGrp="1"/>
          </p:cNvSpPr>
          <p:nvPr>
            <p:ph type="body" sz="quarter" idx="3"/>
          </p:nvPr>
        </p:nvSpPr>
        <p:spPr>
          <a:xfrm>
            <a:off x="10974388" y="7253288"/>
            <a:ext cx="9548812" cy="30226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편집합니다</a:t>
            </a:r>
          </a:p>
        </p:txBody>
      </p:sp>
      <p:sp>
        <p:nvSpPr>
          <p:cNvPr id="6" name="내용 개체 틀 5"/>
          <p:cNvSpPr>
            <a:spLocks noGrp="1"/>
          </p:cNvSpPr>
          <p:nvPr>
            <p:ph sz="quarter" idx="4"/>
          </p:nvPr>
        </p:nvSpPr>
        <p:spPr>
          <a:xfrm>
            <a:off x="10974388" y="10275888"/>
            <a:ext cx="9548812" cy="186705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7" name="Rectangle 4"/>
          <p:cNvSpPr>
            <a:spLocks noGrp="1" noChangeArrowheads="1"/>
          </p:cNvSpPr>
          <p:nvPr>
            <p:ph type="dt" sz="half" idx="10"/>
          </p:nvPr>
        </p:nvSpPr>
        <p:spPr>
          <a:ln/>
        </p:spPr>
        <p:txBody>
          <a:bodyPr/>
          <a:lstStyle>
            <a:lvl1pPr>
              <a:defRPr/>
            </a:lvl1pPr>
          </a:lstStyle>
          <a:p>
            <a:endParaRPr lang="en-US" altLang="ko-KR"/>
          </a:p>
        </p:txBody>
      </p:sp>
      <p:sp>
        <p:nvSpPr>
          <p:cNvPr id="8" name="Rectangle 5"/>
          <p:cNvSpPr>
            <a:spLocks noGrp="1" noChangeArrowheads="1"/>
          </p:cNvSpPr>
          <p:nvPr>
            <p:ph type="ftr" sz="quarter" idx="11"/>
          </p:nvPr>
        </p:nvSpPr>
        <p:spPr>
          <a:ln/>
        </p:spPr>
        <p:txBody>
          <a:bodyPr/>
          <a:lstStyle>
            <a:lvl1pPr>
              <a:defRPr/>
            </a:lvl1pPr>
          </a:lstStyle>
          <a:p>
            <a:endParaRPr lang="en-US" altLang="ko-KR"/>
          </a:p>
        </p:txBody>
      </p:sp>
      <p:sp>
        <p:nvSpPr>
          <p:cNvPr id="9" name="Rectangle 6"/>
          <p:cNvSpPr>
            <a:spLocks noGrp="1" noChangeArrowheads="1"/>
          </p:cNvSpPr>
          <p:nvPr>
            <p:ph type="sldNum" sz="quarter" idx="12"/>
          </p:nvPr>
        </p:nvSpPr>
        <p:spPr>
          <a:ln/>
        </p:spPr>
        <p:txBody>
          <a:bodyPr/>
          <a:lstStyle>
            <a:lvl1pPr>
              <a:defRPr/>
            </a:lvl1pPr>
          </a:lstStyle>
          <a:p>
            <a:fld id="{04F0DAB9-1B22-4476-86E5-E69398500BA0}" type="slidenum">
              <a:rPr lang="en-US" altLang="ko-KR"/>
              <a:pPr/>
              <a:t>‹#›</a:t>
            </a:fld>
            <a:endParaRPr lang="en-US" altLang="ko-K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Rectangle 4"/>
          <p:cNvSpPr>
            <a:spLocks noGrp="1" noChangeArrowheads="1"/>
          </p:cNvSpPr>
          <p:nvPr>
            <p:ph type="dt" sz="half" idx="10"/>
          </p:nvPr>
        </p:nvSpPr>
        <p:spPr>
          <a:ln/>
        </p:spPr>
        <p:txBody>
          <a:bodyPr/>
          <a:lstStyle>
            <a:lvl1pPr>
              <a:defRPr/>
            </a:lvl1pPr>
          </a:lstStyle>
          <a:p>
            <a:endParaRPr lang="en-US" altLang="ko-KR"/>
          </a:p>
        </p:txBody>
      </p:sp>
      <p:sp>
        <p:nvSpPr>
          <p:cNvPr id="4" name="Rectangle 5"/>
          <p:cNvSpPr>
            <a:spLocks noGrp="1" noChangeArrowheads="1"/>
          </p:cNvSpPr>
          <p:nvPr>
            <p:ph type="ftr" sz="quarter" idx="11"/>
          </p:nvPr>
        </p:nvSpPr>
        <p:spPr>
          <a:ln/>
        </p:spPr>
        <p:txBody>
          <a:bodyPr/>
          <a:lstStyle>
            <a:lvl1pPr>
              <a:defRPr/>
            </a:lvl1pPr>
          </a:lstStyle>
          <a:p>
            <a:endParaRPr lang="en-US" altLang="ko-KR"/>
          </a:p>
        </p:txBody>
      </p:sp>
      <p:sp>
        <p:nvSpPr>
          <p:cNvPr id="5" name="Rectangle 6"/>
          <p:cNvSpPr>
            <a:spLocks noGrp="1" noChangeArrowheads="1"/>
          </p:cNvSpPr>
          <p:nvPr>
            <p:ph type="sldNum" sz="quarter" idx="12"/>
          </p:nvPr>
        </p:nvSpPr>
        <p:spPr>
          <a:ln/>
        </p:spPr>
        <p:txBody>
          <a:bodyPr/>
          <a:lstStyle>
            <a:lvl1pPr>
              <a:defRPr/>
            </a:lvl1pPr>
          </a:lstStyle>
          <a:p>
            <a:fld id="{13FF7DD7-DD0B-4B73-9CA4-77C93E1E7355}" type="slidenum">
              <a:rPr lang="en-US" altLang="ko-KR"/>
              <a:pPr/>
              <a:t>‹#›</a:t>
            </a:fld>
            <a:endParaRPr lang="en-US" altLang="ko-K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US" altLang="ko-KR"/>
          </a:p>
        </p:txBody>
      </p:sp>
      <p:sp>
        <p:nvSpPr>
          <p:cNvPr id="3" name="Rectangle 5"/>
          <p:cNvSpPr>
            <a:spLocks noGrp="1" noChangeArrowheads="1"/>
          </p:cNvSpPr>
          <p:nvPr>
            <p:ph type="ftr" sz="quarter" idx="11"/>
          </p:nvPr>
        </p:nvSpPr>
        <p:spPr>
          <a:ln/>
        </p:spPr>
        <p:txBody>
          <a:bodyPr/>
          <a:lstStyle>
            <a:lvl1pPr>
              <a:defRPr/>
            </a:lvl1pPr>
          </a:lstStyle>
          <a:p>
            <a:endParaRPr lang="en-US" altLang="ko-KR"/>
          </a:p>
        </p:txBody>
      </p:sp>
      <p:sp>
        <p:nvSpPr>
          <p:cNvPr id="4" name="Rectangle 6"/>
          <p:cNvSpPr>
            <a:spLocks noGrp="1" noChangeArrowheads="1"/>
          </p:cNvSpPr>
          <p:nvPr>
            <p:ph type="sldNum" sz="quarter" idx="12"/>
          </p:nvPr>
        </p:nvSpPr>
        <p:spPr>
          <a:ln/>
        </p:spPr>
        <p:txBody>
          <a:bodyPr/>
          <a:lstStyle>
            <a:lvl1pPr>
              <a:defRPr/>
            </a:lvl1pPr>
          </a:lstStyle>
          <a:p>
            <a:fld id="{69CCBEDE-A03F-4898-9C90-165FA181EC22}" type="slidenum">
              <a:rPr lang="en-US" altLang="ko-KR"/>
              <a:pPr/>
              <a:t>‹#›</a:t>
            </a:fld>
            <a:endParaRPr lang="en-US" altLang="ko-K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1079500" y="1290638"/>
            <a:ext cx="7107238" cy="5489575"/>
          </a:xfrm>
        </p:spPr>
        <p:txBody>
          <a:bodyPr anchor="b"/>
          <a:lstStyle>
            <a:lvl1pPr algn="l">
              <a:defRPr sz="2000" b="1"/>
            </a:lvl1pPr>
          </a:lstStyle>
          <a:p>
            <a:r>
              <a:rPr lang="ko-KR" altLang="en-US"/>
              <a:t>마스터 제목 스타일 편집</a:t>
            </a:r>
          </a:p>
        </p:txBody>
      </p:sp>
      <p:sp>
        <p:nvSpPr>
          <p:cNvPr id="3" name="내용 개체 틀 2"/>
          <p:cNvSpPr>
            <a:spLocks noGrp="1"/>
          </p:cNvSpPr>
          <p:nvPr>
            <p:ph idx="1"/>
          </p:nvPr>
        </p:nvSpPr>
        <p:spPr>
          <a:xfrm>
            <a:off x="8445500" y="1290638"/>
            <a:ext cx="12077700" cy="276558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텍스트 개체 틀 3"/>
          <p:cNvSpPr>
            <a:spLocks noGrp="1"/>
          </p:cNvSpPr>
          <p:nvPr>
            <p:ph type="body" sz="half" idx="2"/>
          </p:nvPr>
        </p:nvSpPr>
        <p:spPr>
          <a:xfrm>
            <a:off x="1079500" y="6780213"/>
            <a:ext cx="7107238" cy="221662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a:t>마스터 텍스트 스타일을 편집합니다</a:t>
            </a:r>
          </a:p>
        </p:txBody>
      </p:sp>
      <p:sp>
        <p:nvSpPr>
          <p:cNvPr id="5" name="Rectangle 4"/>
          <p:cNvSpPr>
            <a:spLocks noGrp="1" noChangeArrowheads="1"/>
          </p:cNvSpPr>
          <p:nvPr>
            <p:ph type="dt" sz="half" idx="10"/>
          </p:nvPr>
        </p:nvSpPr>
        <p:spPr>
          <a:ln/>
        </p:spPr>
        <p:txBody>
          <a:bodyPr/>
          <a:lstStyle>
            <a:lvl1pPr>
              <a:defRPr/>
            </a:lvl1pPr>
          </a:lstStyle>
          <a:p>
            <a:endParaRPr lang="en-US" altLang="ko-KR"/>
          </a:p>
        </p:txBody>
      </p:sp>
      <p:sp>
        <p:nvSpPr>
          <p:cNvPr id="6" name="Rectangle 5"/>
          <p:cNvSpPr>
            <a:spLocks noGrp="1" noChangeArrowheads="1"/>
          </p:cNvSpPr>
          <p:nvPr>
            <p:ph type="ftr" sz="quarter" idx="11"/>
          </p:nvPr>
        </p:nvSpPr>
        <p:spPr>
          <a:ln/>
        </p:spPr>
        <p:txBody>
          <a:bodyPr/>
          <a:lstStyle>
            <a:lvl1pPr>
              <a:defRPr/>
            </a:lvl1pPr>
          </a:lstStyle>
          <a:p>
            <a:endParaRPr lang="en-US" altLang="ko-KR"/>
          </a:p>
        </p:txBody>
      </p:sp>
      <p:sp>
        <p:nvSpPr>
          <p:cNvPr id="7" name="Rectangle 6"/>
          <p:cNvSpPr>
            <a:spLocks noGrp="1" noChangeArrowheads="1"/>
          </p:cNvSpPr>
          <p:nvPr>
            <p:ph type="sldNum" sz="quarter" idx="12"/>
          </p:nvPr>
        </p:nvSpPr>
        <p:spPr>
          <a:ln/>
        </p:spPr>
        <p:txBody>
          <a:bodyPr/>
          <a:lstStyle>
            <a:lvl1pPr>
              <a:defRPr/>
            </a:lvl1pPr>
          </a:lstStyle>
          <a:p>
            <a:fld id="{E2025623-C564-4E20-987E-BE98D907A2D9}" type="slidenum">
              <a:rPr lang="en-US" altLang="ko-KR"/>
              <a:pPr/>
              <a:t>‹#›</a:t>
            </a:fld>
            <a:endParaRPr lang="en-US" altLang="ko-K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4233863" y="22682200"/>
            <a:ext cx="12961937" cy="2678113"/>
          </a:xfrm>
        </p:spPr>
        <p:txBody>
          <a:bodyPr anchor="b"/>
          <a:lstStyle>
            <a:lvl1pPr algn="l">
              <a:defRPr sz="2000" b="1"/>
            </a:lvl1pPr>
          </a:lstStyle>
          <a:p>
            <a:r>
              <a:rPr lang="ko-KR" altLang="en-US"/>
              <a:t>마스터 제목 스타일 편집</a:t>
            </a:r>
          </a:p>
        </p:txBody>
      </p:sp>
      <p:sp>
        <p:nvSpPr>
          <p:cNvPr id="3" name="그림 개체 틀 2"/>
          <p:cNvSpPr>
            <a:spLocks noGrp="1"/>
          </p:cNvSpPr>
          <p:nvPr>
            <p:ph type="pic" idx="1"/>
          </p:nvPr>
        </p:nvSpPr>
        <p:spPr>
          <a:xfrm>
            <a:off x="4233863" y="2895600"/>
            <a:ext cx="12961937" cy="1944211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ko-KR" altLang="en-US" noProof="0"/>
          </a:p>
        </p:txBody>
      </p:sp>
      <p:sp>
        <p:nvSpPr>
          <p:cNvPr id="4" name="텍스트 개체 틀 3"/>
          <p:cNvSpPr>
            <a:spLocks noGrp="1"/>
          </p:cNvSpPr>
          <p:nvPr>
            <p:ph type="body" sz="half" idx="2"/>
          </p:nvPr>
        </p:nvSpPr>
        <p:spPr>
          <a:xfrm>
            <a:off x="4233863" y="25360313"/>
            <a:ext cx="12961937" cy="38036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a:t>마스터 텍스트 스타일을 편집합니다</a:t>
            </a:r>
          </a:p>
        </p:txBody>
      </p:sp>
      <p:sp>
        <p:nvSpPr>
          <p:cNvPr id="5" name="Rectangle 4"/>
          <p:cNvSpPr>
            <a:spLocks noGrp="1" noChangeArrowheads="1"/>
          </p:cNvSpPr>
          <p:nvPr>
            <p:ph type="dt" sz="half" idx="10"/>
          </p:nvPr>
        </p:nvSpPr>
        <p:spPr>
          <a:ln/>
        </p:spPr>
        <p:txBody>
          <a:bodyPr/>
          <a:lstStyle>
            <a:lvl1pPr>
              <a:defRPr/>
            </a:lvl1pPr>
          </a:lstStyle>
          <a:p>
            <a:endParaRPr lang="en-US" altLang="ko-KR"/>
          </a:p>
        </p:txBody>
      </p:sp>
      <p:sp>
        <p:nvSpPr>
          <p:cNvPr id="6" name="Rectangle 5"/>
          <p:cNvSpPr>
            <a:spLocks noGrp="1" noChangeArrowheads="1"/>
          </p:cNvSpPr>
          <p:nvPr>
            <p:ph type="ftr" sz="quarter" idx="11"/>
          </p:nvPr>
        </p:nvSpPr>
        <p:spPr>
          <a:ln/>
        </p:spPr>
        <p:txBody>
          <a:bodyPr/>
          <a:lstStyle>
            <a:lvl1pPr>
              <a:defRPr/>
            </a:lvl1pPr>
          </a:lstStyle>
          <a:p>
            <a:endParaRPr lang="en-US" altLang="ko-KR"/>
          </a:p>
        </p:txBody>
      </p:sp>
      <p:sp>
        <p:nvSpPr>
          <p:cNvPr id="7" name="Rectangle 6"/>
          <p:cNvSpPr>
            <a:spLocks noGrp="1" noChangeArrowheads="1"/>
          </p:cNvSpPr>
          <p:nvPr>
            <p:ph type="sldNum" sz="quarter" idx="12"/>
          </p:nvPr>
        </p:nvSpPr>
        <p:spPr>
          <a:ln/>
        </p:spPr>
        <p:txBody>
          <a:bodyPr/>
          <a:lstStyle>
            <a:lvl1pPr>
              <a:defRPr/>
            </a:lvl1pPr>
          </a:lstStyle>
          <a:p>
            <a:fld id="{BDD394B8-9ACC-453E-A90E-D0C5171E199E}" type="slidenum">
              <a:rPr lang="en-US" altLang="ko-KR"/>
              <a:pPr/>
              <a:t>‹#›</a:t>
            </a:fld>
            <a:endParaRPr lang="en-US" altLang="ko-K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079500" y="1296988"/>
            <a:ext cx="19443700" cy="5400675"/>
          </a:xfrm>
          <a:prstGeom prst="rect">
            <a:avLst/>
          </a:prstGeom>
          <a:noFill/>
          <a:ln w="9525">
            <a:noFill/>
            <a:miter lim="800000"/>
            <a:headEnd/>
            <a:tailEnd/>
          </a:ln>
        </p:spPr>
        <p:txBody>
          <a:bodyPr vert="horz" wrap="square" lIns="308610" tIns="154305" rIns="308610" bIns="154305" numCol="1" anchor="ctr" anchorCtr="0" compatLnSpc="1">
            <a:prstTxWarp prst="textNoShape">
              <a:avLst/>
            </a:prstTxWarp>
          </a:bodyPr>
          <a:lstStyle/>
          <a:p>
            <a:pPr lvl="0"/>
            <a:r>
              <a:rPr lang="ko-KR" altLang="en-US" dirty="0"/>
              <a:t>마스터 제목 스타일 편집</a:t>
            </a:r>
          </a:p>
        </p:txBody>
      </p:sp>
      <p:sp>
        <p:nvSpPr>
          <p:cNvPr id="1027" name="Rectangle 3"/>
          <p:cNvSpPr>
            <a:spLocks noGrp="1" noChangeArrowheads="1"/>
          </p:cNvSpPr>
          <p:nvPr>
            <p:ph type="body" idx="1"/>
          </p:nvPr>
        </p:nvSpPr>
        <p:spPr bwMode="auto">
          <a:xfrm>
            <a:off x="1079500" y="7561263"/>
            <a:ext cx="19443700" cy="21385212"/>
          </a:xfrm>
          <a:prstGeom prst="rect">
            <a:avLst/>
          </a:prstGeom>
          <a:noFill/>
          <a:ln w="9525">
            <a:noFill/>
            <a:miter lim="800000"/>
            <a:headEnd/>
            <a:tailEnd/>
          </a:ln>
        </p:spPr>
        <p:txBody>
          <a:bodyPr vert="horz" wrap="square" lIns="308610" tIns="154305" rIns="308610" bIns="154305" numCol="1" anchor="t" anchorCtr="0" compatLnSpc="1">
            <a:prstTxWarp prst="textNoShape">
              <a:avLst/>
            </a:prstTxWarp>
          </a:bodyPr>
          <a:lstStyle/>
          <a:p>
            <a:pPr lvl="0"/>
            <a:r>
              <a:rPr lang="ko-KR" altLang="en-US" dirty="0"/>
              <a:t>마스터 텍스트 스타일을 편집합니다</a:t>
            </a:r>
          </a:p>
          <a:p>
            <a:pPr lvl="1"/>
            <a:r>
              <a:rPr lang="ko-KR" altLang="en-US" dirty="0"/>
              <a:t>둘째 수준</a:t>
            </a:r>
          </a:p>
          <a:p>
            <a:pPr lvl="2"/>
            <a:r>
              <a:rPr lang="ko-KR" altLang="en-US" dirty="0"/>
              <a:t>셋째 수준</a:t>
            </a:r>
          </a:p>
          <a:p>
            <a:pPr lvl="3"/>
            <a:r>
              <a:rPr lang="ko-KR" altLang="en-US" dirty="0"/>
              <a:t>넷째 수준</a:t>
            </a:r>
          </a:p>
          <a:p>
            <a:pPr lvl="4"/>
            <a:r>
              <a:rPr lang="ko-KR" altLang="en-US" dirty="0"/>
              <a:t>다섯째 수준</a:t>
            </a:r>
          </a:p>
        </p:txBody>
      </p:sp>
      <p:sp>
        <p:nvSpPr>
          <p:cNvPr id="1028" name="Rectangle 4"/>
          <p:cNvSpPr>
            <a:spLocks noGrp="1" noChangeArrowheads="1"/>
          </p:cNvSpPr>
          <p:nvPr>
            <p:ph type="dt" sz="half" idx="2"/>
          </p:nvPr>
        </p:nvSpPr>
        <p:spPr bwMode="auto">
          <a:xfrm>
            <a:off x="1079500" y="29508450"/>
            <a:ext cx="5041900" cy="2251075"/>
          </a:xfrm>
          <a:prstGeom prst="rect">
            <a:avLst/>
          </a:prstGeom>
          <a:noFill/>
          <a:ln w="9525">
            <a:noFill/>
            <a:miter lim="800000"/>
            <a:headEnd/>
            <a:tailEnd/>
          </a:ln>
          <a:effectLst/>
        </p:spPr>
        <p:txBody>
          <a:bodyPr vert="horz" wrap="square" lIns="308610" tIns="154305" rIns="308610" bIns="154305" numCol="1" anchor="t" anchorCtr="0" compatLnSpc="1">
            <a:prstTxWarp prst="textNoShape">
              <a:avLst/>
            </a:prstTxWarp>
          </a:bodyPr>
          <a:lstStyle>
            <a:lvl1pPr>
              <a:defRPr sz="4700">
                <a:latin typeface="맑은 고딕" panose="020B0503020000020004" pitchFamily="50" charset="-127"/>
                <a:ea typeface="맑은 고딕" panose="020B0503020000020004" pitchFamily="50" charset="-127"/>
              </a:defRPr>
            </a:lvl1pPr>
          </a:lstStyle>
          <a:p>
            <a:endParaRPr lang="en-US" altLang="ko-KR" dirty="0"/>
          </a:p>
        </p:txBody>
      </p:sp>
      <p:sp>
        <p:nvSpPr>
          <p:cNvPr id="1029" name="Rectangle 5"/>
          <p:cNvSpPr>
            <a:spLocks noGrp="1" noChangeArrowheads="1"/>
          </p:cNvSpPr>
          <p:nvPr>
            <p:ph type="ftr" sz="quarter" idx="3"/>
          </p:nvPr>
        </p:nvSpPr>
        <p:spPr bwMode="auto">
          <a:xfrm>
            <a:off x="7380288" y="29508450"/>
            <a:ext cx="6842125" cy="2251075"/>
          </a:xfrm>
          <a:prstGeom prst="rect">
            <a:avLst/>
          </a:prstGeom>
          <a:noFill/>
          <a:ln w="9525">
            <a:noFill/>
            <a:miter lim="800000"/>
            <a:headEnd/>
            <a:tailEnd/>
          </a:ln>
          <a:effectLst/>
        </p:spPr>
        <p:txBody>
          <a:bodyPr vert="horz" wrap="square" lIns="308610" tIns="154305" rIns="308610" bIns="154305" numCol="1" anchor="t" anchorCtr="0" compatLnSpc="1">
            <a:prstTxWarp prst="textNoShape">
              <a:avLst/>
            </a:prstTxWarp>
          </a:bodyPr>
          <a:lstStyle>
            <a:lvl1pPr algn="ctr">
              <a:defRPr sz="4700">
                <a:latin typeface="맑은 고딕" panose="020B0503020000020004" pitchFamily="50" charset="-127"/>
                <a:ea typeface="맑은 고딕" panose="020B0503020000020004" pitchFamily="50" charset="-127"/>
              </a:defRPr>
            </a:lvl1pPr>
          </a:lstStyle>
          <a:p>
            <a:endParaRPr lang="en-US" altLang="ko-KR" dirty="0"/>
          </a:p>
        </p:txBody>
      </p:sp>
      <p:sp>
        <p:nvSpPr>
          <p:cNvPr id="1030" name="Rectangle 6"/>
          <p:cNvSpPr>
            <a:spLocks noGrp="1" noChangeArrowheads="1"/>
          </p:cNvSpPr>
          <p:nvPr>
            <p:ph type="sldNum" sz="quarter" idx="4"/>
          </p:nvPr>
        </p:nvSpPr>
        <p:spPr bwMode="auto">
          <a:xfrm>
            <a:off x="15481300" y="29508450"/>
            <a:ext cx="5041900" cy="2251075"/>
          </a:xfrm>
          <a:prstGeom prst="rect">
            <a:avLst/>
          </a:prstGeom>
          <a:noFill/>
          <a:ln w="9525">
            <a:noFill/>
            <a:miter lim="800000"/>
            <a:headEnd/>
            <a:tailEnd/>
          </a:ln>
          <a:effectLst/>
        </p:spPr>
        <p:txBody>
          <a:bodyPr vert="horz" wrap="square" lIns="308610" tIns="154305" rIns="308610" bIns="154305" numCol="1" anchor="t" anchorCtr="0" compatLnSpc="1">
            <a:prstTxWarp prst="textNoShape">
              <a:avLst/>
            </a:prstTxWarp>
          </a:bodyPr>
          <a:lstStyle>
            <a:lvl1pPr algn="r">
              <a:defRPr sz="4700">
                <a:latin typeface="맑은 고딕" panose="020B0503020000020004" pitchFamily="50" charset="-127"/>
                <a:ea typeface="맑은 고딕" panose="020B0503020000020004" pitchFamily="50" charset="-127"/>
              </a:defRPr>
            </a:lvl1pPr>
          </a:lstStyle>
          <a:p>
            <a:fld id="{8AFD4BAB-1370-4384-BFC7-D2CD913F0926}" type="slidenum">
              <a:rPr lang="en-US" altLang="ko-KR" smtClean="0"/>
              <a:pPr/>
              <a:t>‹#›</a:t>
            </a:fld>
            <a:endParaRPr lang="en-US" altLang="ko-K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086100" rtl="0" eaLnBrk="0" fontAlgn="base" latinLnBrk="1" hangingPunct="0">
        <a:spcBef>
          <a:spcPct val="0"/>
        </a:spcBef>
        <a:spcAft>
          <a:spcPct val="0"/>
        </a:spcAft>
        <a:defRPr kumimoji="1" sz="14900">
          <a:solidFill>
            <a:schemeClr val="tx2"/>
          </a:solidFill>
          <a:latin typeface="맑은 고딕" panose="020B0503020000020004" pitchFamily="50" charset="-127"/>
          <a:ea typeface="맑은 고딕" panose="020B0503020000020004" pitchFamily="50" charset="-127"/>
          <a:cs typeface="+mj-cs"/>
        </a:defRPr>
      </a:lvl1pPr>
      <a:lvl2pPr algn="ctr" defTabSz="3086100" rtl="0" eaLnBrk="0" fontAlgn="base" latinLnBrk="1" hangingPunct="0">
        <a:spcBef>
          <a:spcPct val="0"/>
        </a:spcBef>
        <a:spcAft>
          <a:spcPct val="0"/>
        </a:spcAft>
        <a:defRPr kumimoji="1" sz="14900">
          <a:solidFill>
            <a:schemeClr val="tx2"/>
          </a:solidFill>
          <a:latin typeface="굴림" pitchFamily="50" charset="-127"/>
          <a:ea typeface="굴림" pitchFamily="50" charset="-127"/>
        </a:defRPr>
      </a:lvl2pPr>
      <a:lvl3pPr algn="ctr" defTabSz="3086100" rtl="0" eaLnBrk="0" fontAlgn="base" latinLnBrk="1" hangingPunct="0">
        <a:spcBef>
          <a:spcPct val="0"/>
        </a:spcBef>
        <a:spcAft>
          <a:spcPct val="0"/>
        </a:spcAft>
        <a:defRPr kumimoji="1" sz="14900">
          <a:solidFill>
            <a:schemeClr val="tx2"/>
          </a:solidFill>
          <a:latin typeface="굴림" pitchFamily="50" charset="-127"/>
          <a:ea typeface="굴림" pitchFamily="50" charset="-127"/>
        </a:defRPr>
      </a:lvl3pPr>
      <a:lvl4pPr algn="ctr" defTabSz="3086100" rtl="0" eaLnBrk="0" fontAlgn="base" latinLnBrk="1" hangingPunct="0">
        <a:spcBef>
          <a:spcPct val="0"/>
        </a:spcBef>
        <a:spcAft>
          <a:spcPct val="0"/>
        </a:spcAft>
        <a:defRPr kumimoji="1" sz="14900">
          <a:solidFill>
            <a:schemeClr val="tx2"/>
          </a:solidFill>
          <a:latin typeface="굴림" pitchFamily="50" charset="-127"/>
          <a:ea typeface="굴림" pitchFamily="50" charset="-127"/>
        </a:defRPr>
      </a:lvl4pPr>
      <a:lvl5pPr algn="ctr" defTabSz="3086100" rtl="0" eaLnBrk="0" fontAlgn="base" latinLnBrk="1" hangingPunct="0">
        <a:spcBef>
          <a:spcPct val="0"/>
        </a:spcBef>
        <a:spcAft>
          <a:spcPct val="0"/>
        </a:spcAft>
        <a:defRPr kumimoji="1" sz="14900">
          <a:solidFill>
            <a:schemeClr val="tx2"/>
          </a:solidFill>
          <a:latin typeface="굴림" pitchFamily="50" charset="-127"/>
          <a:ea typeface="굴림" pitchFamily="50" charset="-127"/>
        </a:defRPr>
      </a:lvl5pPr>
      <a:lvl6pPr marL="457200" algn="ctr" defTabSz="3086100" rtl="0" fontAlgn="base" latinLnBrk="1">
        <a:spcBef>
          <a:spcPct val="0"/>
        </a:spcBef>
        <a:spcAft>
          <a:spcPct val="0"/>
        </a:spcAft>
        <a:defRPr kumimoji="1" sz="14900">
          <a:solidFill>
            <a:schemeClr val="tx2"/>
          </a:solidFill>
          <a:latin typeface="굴림" pitchFamily="50" charset="-127"/>
          <a:ea typeface="굴림" pitchFamily="50" charset="-127"/>
        </a:defRPr>
      </a:lvl6pPr>
      <a:lvl7pPr marL="914400" algn="ctr" defTabSz="3086100" rtl="0" fontAlgn="base" latinLnBrk="1">
        <a:spcBef>
          <a:spcPct val="0"/>
        </a:spcBef>
        <a:spcAft>
          <a:spcPct val="0"/>
        </a:spcAft>
        <a:defRPr kumimoji="1" sz="14900">
          <a:solidFill>
            <a:schemeClr val="tx2"/>
          </a:solidFill>
          <a:latin typeface="굴림" pitchFamily="50" charset="-127"/>
          <a:ea typeface="굴림" pitchFamily="50" charset="-127"/>
        </a:defRPr>
      </a:lvl7pPr>
      <a:lvl8pPr marL="1371600" algn="ctr" defTabSz="3086100" rtl="0" fontAlgn="base" latinLnBrk="1">
        <a:spcBef>
          <a:spcPct val="0"/>
        </a:spcBef>
        <a:spcAft>
          <a:spcPct val="0"/>
        </a:spcAft>
        <a:defRPr kumimoji="1" sz="14900">
          <a:solidFill>
            <a:schemeClr val="tx2"/>
          </a:solidFill>
          <a:latin typeface="굴림" pitchFamily="50" charset="-127"/>
          <a:ea typeface="굴림" pitchFamily="50" charset="-127"/>
        </a:defRPr>
      </a:lvl8pPr>
      <a:lvl9pPr marL="1828800" algn="ctr" defTabSz="3086100" rtl="0" fontAlgn="base" latinLnBrk="1">
        <a:spcBef>
          <a:spcPct val="0"/>
        </a:spcBef>
        <a:spcAft>
          <a:spcPct val="0"/>
        </a:spcAft>
        <a:defRPr kumimoji="1" sz="14900">
          <a:solidFill>
            <a:schemeClr val="tx2"/>
          </a:solidFill>
          <a:latin typeface="굴림" pitchFamily="50" charset="-127"/>
          <a:ea typeface="굴림" pitchFamily="50" charset="-127"/>
        </a:defRPr>
      </a:lvl9pPr>
    </p:titleStyle>
    <p:bodyStyle>
      <a:lvl1pPr marL="1157288" indent="-1157288" algn="l" defTabSz="3086100" rtl="0" eaLnBrk="0" fontAlgn="base" latinLnBrk="1" hangingPunct="0">
        <a:spcBef>
          <a:spcPct val="20000"/>
        </a:spcBef>
        <a:spcAft>
          <a:spcPct val="0"/>
        </a:spcAft>
        <a:buChar char="•"/>
        <a:defRPr kumimoji="1" sz="10800">
          <a:solidFill>
            <a:schemeClr val="tx1"/>
          </a:solidFill>
          <a:latin typeface="맑은 고딕" panose="020B0503020000020004" pitchFamily="50" charset="-127"/>
          <a:ea typeface="맑은 고딕" panose="020B0503020000020004" pitchFamily="50" charset="-127"/>
          <a:cs typeface="+mn-cs"/>
        </a:defRPr>
      </a:lvl1pPr>
      <a:lvl2pPr marL="2508250" indent="-965200" algn="l" defTabSz="3086100" rtl="0" eaLnBrk="0" fontAlgn="base" latinLnBrk="1" hangingPunct="0">
        <a:spcBef>
          <a:spcPct val="20000"/>
        </a:spcBef>
        <a:spcAft>
          <a:spcPct val="0"/>
        </a:spcAft>
        <a:buChar char="–"/>
        <a:defRPr kumimoji="1" sz="9500">
          <a:solidFill>
            <a:schemeClr val="tx1"/>
          </a:solidFill>
          <a:latin typeface="맑은 고딕" panose="020B0503020000020004" pitchFamily="50" charset="-127"/>
          <a:ea typeface="맑은 고딕" panose="020B0503020000020004" pitchFamily="50" charset="-127"/>
        </a:defRPr>
      </a:lvl2pPr>
      <a:lvl3pPr marL="3857625" indent="-771525" algn="l" defTabSz="3086100" rtl="0" eaLnBrk="0" fontAlgn="base" latinLnBrk="1" hangingPunct="0">
        <a:spcBef>
          <a:spcPct val="20000"/>
        </a:spcBef>
        <a:spcAft>
          <a:spcPct val="0"/>
        </a:spcAft>
        <a:buChar char="•"/>
        <a:defRPr kumimoji="1" sz="8100">
          <a:solidFill>
            <a:schemeClr val="tx1"/>
          </a:solidFill>
          <a:latin typeface="맑은 고딕" panose="020B0503020000020004" pitchFamily="50" charset="-127"/>
          <a:ea typeface="맑은 고딕" panose="020B0503020000020004" pitchFamily="50" charset="-127"/>
        </a:defRPr>
      </a:lvl3pPr>
      <a:lvl4pPr marL="5400675" indent="-771525" algn="l" defTabSz="3086100" rtl="0" eaLnBrk="0" fontAlgn="base" latinLnBrk="1" hangingPunct="0">
        <a:spcBef>
          <a:spcPct val="20000"/>
        </a:spcBef>
        <a:spcAft>
          <a:spcPct val="0"/>
        </a:spcAft>
        <a:buChar char="–"/>
        <a:defRPr kumimoji="1" sz="6800">
          <a:solidFill>
            <a:schemeClr val="tx1"/>
          </a:solidFill>
          <a:latin typeface="맑은 고딕" panose="020B0503020000020004" pitchFamily="50" charset="-127"/>
          <a:ea typeface="맑은 고딕" panose="020B0503020000020004" pitchFamily="50" charset="-127"/>
        </a:defRPr>
      </a:lvl4pPr>
      <a:lvl5pPr marL="6943725" indent="-771525" algn="l" defTabSz="3086100" rtl="0" eaLnBrk="0" fontAlgn="base" latinLnBrk="1" hangingPunct="0">
        <a:spcBef>
          <a:spcPct val="20000"/>
        </a:spcBef>
        <a:spcAft>
          <a:spcPct val="0"/>
        </a:spcAft>
        <a:buChar char="»"/>
        <a:defRPr kumimoji="1" sz="6800">
          <a:solidFill>
            <a:schemeClr val="tx1"/>
          </a:solidFill>
          <a:latin typeface="맑은 고딕" panose="020B0503020000020004" pitchFamily="50" charset="-127"/>
          <a:ea typeface="맑은 고딕" panose="020B0503020000020004" pitchFamily="50" charset="-127"/>
        </a:defRPr>
      </a:lvl5pPr>
      <a:lvl6pPr marL="7400925" indent="-771525" algn="l" defTabSz="3086100" rtl="0" fontAlgn="base" latinLnBrk="1">
        <a:spcBef>
          <a:spcPct val="20000"/>
        </a:spcBef>
        <a:spcAft>
          <a:spcPct val="0"/>
        </a:spcAft>
        <a:buChar char="»"/>
        <a:defRPr kumimoji="1" sz="6800">
          <a:solidFill>
            <a:schemeClr val="tx1"/>
          </a:solidFill>
          <a:latin typeface="+mn-lt"/>
          <a:ea typeface="+mn-ea"/>
        </a:defRPr>
      </a:lvl6pPr>
      <a:lvl7pPr marL="7858125" indent="-771525" algn="l" defTabSz="3086100" rtl="0" fontAlgn="base" latinLnBrk="1">
        <a:spcBef>
          <a:spcPct val="20000"/>
        </a:spcBef>
        <a:spcAft>
          <a:spcPct val="0"/>
        </a:spcAft>
        <a:buChar char="»"/>
        <a:defRPr kumimoji="1" sz="6800">
          <a:solidFill>
            <a:schemeClr val="tx1"/>
          </a:solidFill>
          <a:latin typeface="+mn-lt"/>
          <a:ea typeface="+mn-ea"/>
        </a:defRPr>
      </a:lvl7pPr>
      <a:lvl8pPr marL="8315325" indent="-771525" algn="l" defTabSz="3086100" rtl="0" fontAlgn="base" latinLnBrk="1">
        <a:spcBef>
          <a:spcPct val="20000"/>
        </a:spcBef>
        <a:spcAft>
          <a:spcPct val="0"/>
        </a:spcAft>
        <a:buChar char="»"/>
        <a:defRPr kumimoji="1" sz="6800">
          <a:solidFill>
            <a:schemeClr val="tx1"/>
          </a:solidFill>
          <a:latin typeface="+mn-lt"/>
          <a:ea typeface="+mn-ea"/>
        </a:defRPr>
      </a:lvl8pPr>
      <a:lvl9pPr marL="8772525" indent="-771525" algn="l" defTabSz="3086100" rtl="0" fontAlgn="base" latinLnBrk="1">
        <a:spcBef>
          <a:spcPct val="20000"/>
        </a:spcBef>
        <a:spcAft>
          <a:spcPct val="0"/>
        </a:spcAft>
        <a:buChar char="»"/>
        <a:defRPr kumimoji="1" sz="6800">
          <a:solidFill>
            <a:schemeClr val="tx1"/>
          </a:solidFill>
          <a:latin typeface="+mn-lt"/>
          <a:ea typeface="+mn-ea"/>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hart" Target="../charts/chart3.xml"/><Relationship Id="rId3" Type="http://schemas.openxmlformats.org/officeDocument/2006/relationships/image" Target="../media/image1.png"/><Relationship Id="rId7" Type="http://schemas.openxmlformats.org/officeDocument/2006/relationships/chart" Target="../charts/chart2.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chart" Target="../charts/chart1.xml"/><Relationship Id="rId11" Type="http://schemas.openxmlformats.org/officeDocument/2006/relationships/chart" Target="../charts/chart6.xml"/><Relationship Id="rId5" Type="http://schemas.openxmlformats.org/officeDocument/2006/relationships/image" Target="../media/image3.png"/><Relationship Id="rId10" Type="http://schemas.openxmlformats.org/officeDocument/2006/relationships/chart" Target="../charts/chart5.xml"/><Relationship Id="rId4" Type="http://schemas.openxmlformats.org/officeDocument/2006/relationships/image" Target="../media/image2.jpeg"/><Relationship Id="rId9" Type="http://schemas.openxmlformats.org/officeDocument/2006/relationships/chart" Target="../charts/char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AutoShape 6"/>
          <p:cNvSpPr>
            <a:spLocks noChangeArrowheads="1"/>
          </p:cNvSpPr>
          <p:nvPr/>
        </p:nvSpPr>
        <p:spPr bwMode="auto">
          <a:xfrm>
            <a:off x="481430" y="518421"/>
            <a:ext cx="20611271" cy="4030180"/>
          </a:xfrm>
          <a:prstGeom prst="roundRect">
            <a:avLst>
              <a:gd name="adj" fmla="val 16667"/>
            </a:avLst>
          </a:prstGeom>
          <a:solidFill>
            <a:srgbClr val="002E58"/>
          </a:solidFill>
          <a:ln w="50800">
            <a:solidFill>
              <a:srgbClr val="002E58"/>
            </a:solidFill>
            <a:headEnd/>
            <a:tailEn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wrap="none" anchor="ctr"/>
          <a:lstStyle/>
          <a:p>
            <a:pPr lvl="0" algn="ctr" defTabSz="3089186"/>
            <a:r>
              <a:rPr lang="ko-KR" altLang="en-US" sz="6000" b="1" dirty="0">
                <a:solidFill>
                  <a:srgbClr val="FFFFFF"/>
                </a:solidFill>
                <a:latin typeface="맑은 고딕" panose="020B0503020000020004" pitchFamily="50" charset="-127"/>
                <a:ea typeface="맑은 고딕" panose="020B0503020000020004" pitchFamily="50" charset="-127"/>
              </a:rPr>
              <a:t>전공계열에 따른 </a:t>
            </a:r>
            <a:r>
              <a:rPr lang="en-US" altLang="ko-KR" sz="6000" b="1" dirty="0">
                <a:solidFill>
                  <a:srgbClr val="FFFFFF"/>
                </a:solidFill>
                <a:latin typeface="맑은 고딕" panose="020B0503020000020004" pitchFamily="50" charset="-127"/>
                <a:ea typeface="맑은 고딕" panose="020B0503020000020004" pitchFamily="50" charset="-127"/>
              </a:rPr>
              <a:t>20</a:t>
            </a:r>
            <a:r>
              <a:rPr lang="ko-KR" altLang="en-US" sz="6000" b="1" dirty="0">
                <a:solidFill>
                  <a:srgbClr val="FFFFFF"/>
                </a:solidFill>
                <a:latin typeface="맑은 고딕" panose="020B0503020000020004" pitchFamily="50" charset="-127"/>
                <a:ea typeface="맑은 고딕" panose="020B0503020000020004" pitchFamily="50" charset="-127"/>
              </a:rPr>
              <a:t>대의 안경 착용실태 </a:t>
            </a:r>
            <a:endParaRPr lang="en-US" altLang="ko-KR" sz="6000" b="1" dirty="0">
              <a:solidFill>
                <a:srgbClr val="FFFFFF"/>
              </a:solidFill>
              <a:latin typeface="맑은 고딕" panose="020B0503020000020004" pitchFamily="50" charset="-127"/>
              <a:ea typeface="맑은 고딕" panose="020B0503020000020004" pitchFamily="50" charset="-127"/>
            </a:endParaRPr>
          </a:p>
          <a:p>
            <a:pPr lvl="0" algn="ctr" defTabSz="3089186"/>
            <a:r>
              <a:rPr lang="ko-KR" altLang="en-US" sz="6000" b="1" dirty="0">
                <a:solidFill>
                  <a:srgbClr val="FFFFFF"/>
                </a:solidFill>
                <a:latin typeface="맑은 고딕" panose="020B0503020000020004" pitchFamily="50" charset="-127"/>
                <a:ea typeface="맑은 고딕" panose="020B0503020000020004" pitchFamily="50" charset="-127"/>
              </a:rPr>
              <a:t>및 구매행동 조사</a:t>
            </a:r>
            <a:endParaRPr lang="en-US" altLang="ko-KR" sz="6000" b="1" dirty="0">
              <a:solidFill>
                <a:srgbClr val="FFFFFF"/>
              </a:solidFill>
              <a:latin typeface="맑은 고딕" panose="020B0503020000020004" pitchFamily="50" charset="-127"/>
              <a:ea typeface="맑은 고딕" panose="020B0503020000020004" pitchFamily="50" charset="-127"/>
            </a:endParaRPr>
          </a:p>
          <a:p>
            <a:pPr lvl="0" algn="ctr" defTabSz="3089186"/>
            <a:endParaRPr lang="en-US" altLang="ko-KR" sz="2002" b="1" dirty="0">
              <a:solidFill>
                <a:srgbClr val="FFFFFF"/>
              </a:solidFill>
              <a:latin typeface="맑은 고딕" panose="020B0503020000020004" pitchFamily="50" charset="-127"/>
              <a:ea typeface="맑은 고딕" panose="020B0503020000020004" pitchFamily="50" charset="-127"/>
            </a:endParaRPr>
          </a:p>
          <a:p>
            <a:pPr lvl="0" algn="ctr" defTabSz="3089186"/>
            <a:r>
              <a:rPr lang="ko-KR" altLang="en-US" sz="4400" b="1" u="sng" dirty="0" err="1">
                <a:solidFill>
                  <a:srgbClr val="FFFFFF"/>
                </a:solidFill>
                <a:latin typeface="맑은 고딕" panose="020B0503020000020004" pitchFamily="50" charset="-127"/>
                <a:ea typeface="맑은 고딕" panose="020B0503020000020004" pitchFamily="50" charset="-127"/>
              </a:rPr>
              <a:t>장주혜</a:t>
            </a:r>
            <a:r>
              <a:rPr lang="ko-KR" altLang="en-US" sz="4400" b="1" dirty="0">
                <a:solidFill>
                  <a:srgbClr val="FFFFFF"/>
                </a:solidFill>
                <a:latin typeface="맑은 고딕" panose="020B0503020000020004" pitchFamily="50" charset="-127"/>
                <a:ea typeface="맑은 고딕" panose="020B0503020000020004" pitchFamily="50" charset="-127"/>
              </a:rPr>
              <a:t> ∙ </a:t>
            </a:r>
            <a:r>
              <a:rPr lang="ko-KR" altLang="en-US" sz="4400" b="1" dirty="0" err="1">
                <a:solidFill>
                  <a:srgbClr val="FFFFFF"/>
                </a:solidFill>
                <a:latin typeface="맑은 고딕" panose="020B0503020000020004" pitchFamily="50" charset="-127"/>
                <a:ea typeface="맑은 고딕" panose="020B0503020000020004" pitchFamily="50" charset="-127"/>
              </a:rPr>
              <a:t>염서영</a:t>
            </a:r>
            <a:r>
              <a:rPr lang="ko-KR" altLang="en-US" sz="4400" b="1" baseline="30000" dirty="0">
                <a:solidFill>
                  <a:srgbClr val="FFFFFF"/>
                </a:solidFill>
                <a:latin typeface="맑은 고딕" panose="020B0503020000020004" pitchFamily="50" charset="-127"/>
                <a:ea typeface="맑은 고딕" panose="020B0503020000020004" pitchFamily="50" charset="-127"/>
              </a:rPr>
              <a:t> </a:t>
            </a:r>
            <a:r>
              <a:rPr lang="ko-KR" altLang="en-US" sz="4400" b="1" dirty="0">
                <a:solidFill>
                  <a:srgbClr val="FFFFFF"/>
                </a:solidFill>
                <a:latin typeface="맑은 고딕" panose="020B0503020000020004" pitchFamily="50" charset="-127"/>
                <a:ea typeface="맑은 고딕" panose="020B0503020000020004" pitchFamily="50" charset="-127"/>
              </a:rPr>
              <a:t>∙ 안수열 ∙ </a:t>
            </a:r>
            <a:r>
              <a:rPr lang="ko-KR" altLang="en-US" sz="4400" b="1" dirty="0" err="1">
                <a:solidFill>
                  <a:srgbClr val="FFFFFF"/>
                </a:solidFill>
                <a:latin typeface="맑은 고딕" panose="020B0503020000020004" pitchFamily="50" charset="-127"/>
                <a:ea typeface="맑은 고딕" panose="020B0503020000020004" pitchFamily="50" charset="-127"/>
              </a:rPr>
              <a:t>석경민</a:t>
            </a:r>
            <a:r>
              <a:rPr lang="ko-KR" altLang="en-US" sz="4400" b="1" dirty="0">
                <a:solidFill>
                  <a:srgbClr val="FFFFFF"/>
                </a:solidFill>
                <a:latin typeface="맑은 고딕" panose="020B0503020000020004" pitchFamily="50" charset="-127"/>
                <a:ea typeface="맑은 고딕" panose="020B0503020000020004" pitchFamily="50" charset="-127"/>
              </a:rPr>
              <a:t> ∙ 박경희 ∙ 김현진</a:t>
            </a:r>
            <a:r>
              <a:rPr lang="ko-KR" altLang="en-US" sz="4400" b="1" baseline="30000" dirty="0">
                <a:solidFill>
                  <a:srgbClr val="FFFFFF"/>
                </a:solidFill>
                <a:latin typeface="맑은 고딕" panose="020B0503020000020004" pitchFamily="50" charset="-127"/>
                <a:ea typeface="맑은 고딕" panose="020B0503020000020004" pitchFamily="50" charset="-127"/>
              </a:rPr>
              <a:t>*</a:t>
            </a:r>
            <a:r>
              <a:rPr lang="ko-KR" altLang="en-US" sz="4000" b="1" dirty="0">
                <a:solidFill>
                  <a:srgbClr val="FFFFFF"/>
                </a:solidFill>
                <a:latin typeface="맑은 고딕" panose="020B0503020000020004" pitchFamily="50" charset="-127"/>
                <a:ea typeface="맑은 고딕" panose="020B0503020000020004" pitchFamily="50" charset="-127"/>
              </a:rPr>
              <a:t> </a:t>
            </a:r>
            <a:endParaRPr lang="en-US" altLang="ko-KR" sz="4000" b="1" dirty="0">
              <a:solidFill>
                <a:srgbClr val="FFFFFF"/>
              </a:solidFill>
              <a:latin typeface="맑은 고딕" panose="020B0503020000020004" pitchFamily="50" charset="-127"/>
              <a:ea typeface="맑은 고딕" panose="020B0503020000020004" pitchFamily="50" charset="-127"/>
            </a:endParaRPr>
          </a:p>
          <a:p>
            <a:pPr lvl="0" algn="ctr" defTabSz="3089186"/>
            <a:endParaRPr lang="en-US" altLang="ko-KR" sz="2000" b="1" dirty="0">
              <a:solidFill>
                <a:srgbClr val="FFFFFF"/>
              </a:solidFill>
              <a:latin typeface="맑은 고딕" panose="020B0503020000020004" pitchFamily="50" charset="-127"/>
              <a:ea typeface="맑은 고딕" panose="020B0503020000020004" pitchFamily="50" charset="-127"/>
            </a:endParaRPr>
          </a:p>
          <a:p>
            <a:pPr lvl="0" algn="ctr" defTabSz="3084552"/>
            <a:r>
              <a:rPr lang="ko-KR" altLang="en-US" sz="3600" b="1" dirty="0">
                <a:solidFill>
                  <a:srgbClr val="FFFFFF"/>
                </a:solidFill>
                <a:latin typeface="맑은 고딕" panose="020B0503020000020004" pitchFamily="50" charset="-127"/>
                <a:ea typeface="맑은 고딕" panose="020B0503020000020004" pitchFamily="50" charset="-127"/>
              </a:rPr>
              <a:t>국제대학교  안경광학과</a:t>
            </a:r>
          </a:p>
        </p:txBody>
      </p:sp>
      <p:sp>
        <p:nvSpPr>
          <p:cNvPr id="2168" name="Rectangle 333"/>
          <p:cNvSpPr>
            <a:spLocks noChangeArrowheads="1"/>
          </p:cNvSpPr>
          <p:nvPr/>
        </p:nvSpPr>
        <p:spPr bwMode="auto">
          <a:xfrm>
            <a:off x="6077" y="-98507"/>
            <a:ext cx="184627" cy="878849"/>
          </a:xfrm>
          <a:prstGeom prst="rect">
            <a:avLst/>
          </a:prstGeom>
          <a:noFill/>
          <a:ln w="9525">
            <a:noFill/>
            <a:miter lim="800000"/>
            <a:headEnd/>
            <a:tailEnd/>
          </a:ln>
        </p:spPr>
        <p:txBody>
          <a:bodyPr wrap="none" anchor="ctr">
            <a:spAutoFit/>
          </a:bodyPr>
          <a:lstStyle/>
          <a:p>
            <a:endParaRPr lang="ko-KR" altLang="en-US" sz="5106" dirty="0">
              <a:latin typeface="맑은 고딕" panose="020B0503020000020004" pitchFamily="50" charset="-127"/>
              <a:ea typeface="맑은 고딕" panose="020B0503020000020004" pitchFamily="50" charset="-127"/>
            </a:endParaRPr>
          </a:p>
        </p:txBody>
      </p:sp>
      <p:sp>
        <p:nvSpPr>
          <p:cNvPr id="1025" name="Rectangle 1"/>
          <p:cNvSpPr>
            <a:spLocks noChangeArrowheads="1"/>
          </p:cNvSpPr>
          <p:nvPr/>
        </p:nvSpPr>
        <p:spPr bwMode="auto">
          <a:xfrm>
            <a:off x="6077" y="-98507"/>
            <a:ext cx="184627" cy="878849"/>
          </a:xfrm>
          <a:prstGeom prst="rect">
            <a:avLst/>
          </a:prstGeom>
          <a:noFill/>
          <a:ln w="9525">
            <a:noFill/>
            <a:miter lim="800000"/>
            <a:headEnd/>
            <a:tailEnd/>
          </a:ln>
          <a:effectLst/>
        </p:spPr>
        <p:txBody>
          <a:bodyPr vert="horz" wrap="none" lIns="91389" tIns="45694" rIns="91389" bIns="45694" numCol="1" anchor="ctr" anchorCtr="0" compatLnSpc="1">
            <a:prstTxWarp prst="textNoShape">
              <a:avLst/>
            </a:prstTxWarp>
            <a:spAutoFit/>
          </a:bodyPr>
          <a:lstStyle/>
          <a:p>
            <a:endParaRPr lang="ko-KR" altLang="en-US" sz="5106" dirty="0">
              <a:latin typeface="맑은 고딕" panose="020B0503020000020004" pitchFamily="50" charset="-127"/>
              <a:ea typeface="맑은 고딕" panose="020B0503020000020004" pitchFamily="50" charset="-127"/>
            </a:endParaRPr>
          </a:p>
        </p:txBody>
      </p:sp>
      <p:sp>
        <p:nvSpPr>
          <p:cNvPr id="1027" name="Rectangle 3"/>
          <p:cNvSpPr>
            <a:spLocks noChangeArrowheads="1"/>
          </p:cNvSpPr>
          <p:nvPr/>
        </p:nvSpPr>
        <p:spPr bwMode="auto">
          <a:xfrm>
            <a:off x="6077" y="-98507"/>
            <a:ext cx="184627" cy="878849"/>
          </a:xfrm>
          <a:prstGeom prst="rect">
            <a:avLst/>
          </a:prstGeom>
          <a:noFill/>
          <a:ln w="9525">
            <a:noFill/>
            <a:miter lim="800000"/>
            <a:headEnd/>
            <a:tailEnd/>
          </a:ln>
          <a:effectLst/>
        </p:spPr>
        <p:txBody>
          <a:bodyPr vert="horz" wrap="none" lIns="91389" tIns="45694" rIns="91389" bIns="45694" numCol="1" anchor="ctr" anchorCtr="0" compatLnSpc="1">
            <a:prstTxWarp prst="textNoShape">
              <a:avLst/>
            </a:prstTxWarp>
            <a:spAutoFit/>
          </a:bodyPr>
          <a:lstStyle/>
          <a:p>
            <a:endParaRPr lang="ko-KR" altLang="en-US" sz="5106" dirty="0">
              <a:latin typeface="맑은 고딕" panose="020B0503020000020004" pitchFamily="50" charset="-127"/>
              <a:ea typeface="맑은 고딕" panose="020B0503020000020004" pitchFamily="50" charset="-127"/>
            </a:endParaRPr>
          </a:p>
        </p:txBody>
      </p:sp>
      <p:sp>
        <p:nvSpPr>
          <p:cNvPr id="1029" name="Rectangle 5"/>
          <p:cNvSpPr>
            <a:spLocks noChangeArrowheads="1"/>
          </p:cNvSpPr>
          <p:nvPr/>
        </p:nvSpPr>
        <p:spPr bwMode="auto">
          <a:xfrm>
            <a:off x="6077" y="-98507"/>
            <a:ext cx="184627" cy="878849"/>
          </a:xfrm>
          <a:prstGeom prst="rect">
            <a:avLst/>
          </a:prstGeom>
          <a:noFill/>
          <a:ln w="9525">
            <a:noFill/>
            <a:miter lim="800000"/>
            <a:headEnd/>
            <a:tailEnd/>
          </a:ln>
          <a:effectLst/>
        </p:spPr>
        <p:txBody>
          <a:bodyPr vert="horz" wrap="none" lIns="91389" tIns="45694" rIns="91389" bIns="45694" numCol="1" anchor="ctr" anchorCtr="0" compatLnSpc="1">
            <a:prstTxWarp prst="textNoShape">
              <a:avLst/>
            </a:prstTxWarp>
            <a:spAutoFit/>
          </a:bodyPr>
          <a:lstStyle/>
          <a:p>
            <a:endParaRPr lang="ko-KR" altLang="en-US" sz="5106" dirty="0">
              <a:latin typeface="맑은 고딕" panose="020B0503020000020004" pitchFamily="50" charset="-127"/>
              <a:ea typeface="맑은 고딕" panose="020B0503020000020004" pitchFamily="50" charset="-127"/>
            </a:endParaRPr>
          </a:p>
        </p:txBody>
      </p:sp>
      <p:sp>
        <p:nvSpPr>
          <p:cNvPr id="2" name="TextBox 1"/>
          <p:cNvSpPr txBox="1"/>
          <p:nvPr/>
        </p:nvSpPr>
        <p:spPr>
          <a:xfrm>
            <a:off x="7215868" y="31532841"/>
            <a:ext cx="7067962" cy="646203"/>
          </a:xfrm>
          <a:prstGeom prst="rect">
            <a:avLst/>
          </a:prstGeom>
          <a:noFill/>
        </p:spPr>
        <p:txBody>
          <a:bodyPr wrap="none" rtlCol="0">
            <a:spAutoFit/>
          </a:bodyPr>
          <a:lstStyle/>
          <a:p>
            <a:pPr algn="ctr"/>
            <a:r>
              <a:rPr lang="en-US" altLang="ko-KR" sz="3599" dirty="0">
                <a:effectLst>
                  <a:outerShdw blurRad="38100" dist="38100" dir="2700000" algn="tl">
                    <a:srgbClr val="000000">
                      <a:alpha val="43137"/>
                    </a:srgbClr>
                  </a:outerShdw>
                </a:effectLst>
                <a:latin typeface="맑은 고딕" panose="020B0503020000020004" pitchFamily="50" charset="-127"/>
                <a:ea typeface="맑은 고딕" panose="020B0503020000020004" pitchFamily="50" charset="-127"/>
              </a:rPr>
              <a:t>2021</a:t>
            </a:r>
            <a:r>
              <a:rPr lang="ko-KR" altLang="en-US" sz="3599" dirty="0">
                <a:effectLst>
                  <a:outerShdw blurRad="38100" dist="38100" dir="2700000" algn="tl">
                    <a:srgbClr val="000000">
                      <a:alpha val="43137"/>
                    </a:srgbClr>
                  </a:outerShdw>
                </a:effectLst>
                <a:latin typeface="맑은 고딕" panose="020B0503020000020004" pitchFamily="50" charset="-127"/>
                <a:ea typeface="맑은 고딕" panose="020B0503020000020004" pitchFamily="50" charset="-127"/>
              </a:rPr>
              <a:t> 한국안광학회 동계학술대회</a:t>
            </a:r>
          </a:p>
        </p:txBody>
      </p:sp>
      <p:pic>
        <p:nvPicPr>
          <p:cNvPr id="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882662" y="1000284"/>
            <a:ext cx="3033447" cy="3066453"/>
          </a:xfrm>
          <a:prstGeom prst="ellipse">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 name="Picture 2" descr="D:\학과자료-20014년부터 2016년까지\2016년 학과서류\2016년 한국안광학회지 자료\한국안광학회 원마크.jpg">
            <a:extLst>
              <a:ext uri="{FF2B5EF4-FFF2-40B4-BE49-F238E27FC236}">
                <a16:creationId xmlns:a16="http://schemas.microsoft.com/office/drawing/2014/main" id="{DB39E330-D165-B34A-A1E9-97793A388C4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8211" y="1161423"/>
            <a:ext cx="3311561" cy="2435487"/>
          </a:xfrm>
          <a:prstGeom prst="ellipse">
            <a:avLst/>
          </a:prstGeom>
          <a:noFill/>
          <a:extLst>
            <a:ext uri="{909E8E84-426E-40DD-AFC4-6F175D3DCCD1}">
              <a14:hiddenFill xmlns:a14="http://schemas.microsoft.com/office/drawing/2010/main">
                <a:solidFill>
                  <a:srgbClr val="FFFFFF"/>
                </a:solidFill>
              </a14:hiddenFill>
            </a:ext>
          </a:extLst>
        </p:spPr>
      </p:pic>
      <p:grpSp>
        <p:nvGrpSpPr>
          <p:cNvPr id="13" name="Group 12">
            <a:extLst>
              <a:ext uri="{FF2B5EF4-FFF2-40B4-BE49-F238E27FC236}">
                <a16:creationId xmlns:a16="http://schemas.microsoft.com/office/drawing/2014/main" id="{09544510-645B-F648-87C3-4E9A9E669926}"/>
              </a:ext>
            </a:extLst>
          </p:cNvPr>
          <p:cNvGrpSpPr/>
          <p:nvPr/>
        </p:nvGrpSpPr>
        <p:grpSpPr>
          <a:xfrm>
            <a:off x="481429" y="5022027"/>
            <a:ext cx="7943227" cy="6415906"/>
            <a:chOff x="482172" y="5050191"/>
            <a:chExt cx="6873606" cy="6497096"/>
          </a:xfrm>
        </p:grpSpPr>
        <p:sp>
          <p:nvSpPr>
            <p:cNvPr id="4" name="직사각형 3">
              <a:extLst>
                <a:ext uri="{FF2B5EF4-FFF2-40B4-BE49-F238E27FC236}">
                  <a16:creationId xmlns:a16="http://schemas.microsoft.com/office/drawing/2014/main" id="{99933089-4267-014C-B5CB-6FB1176F5CC5}"/>
                </a:ext>
              </a:extLst>
            </p:cNvPr>
            <p:cNvSpPr/>
            <p:nvPr/>
          </p:nvSpPr>
          <p:spPr bwMode="auto">
            <a:xfrm>
              <a:off x="482172" y="5439708"/>
              <a:ext cx="6873606" cy="6107579"/>
            </a:xfrm>
            <a:prstGeom prst="rect">
              <a:avLst/>
            </a:prstGeom>
            <a:noFill/>
            <a:ln w="9525" cap="flat" cmpd="sng" algn="ctr">
              <a:solidFill>
                <a:schemeClr val="tx1"/>
              </a:solidFill>
              <a:prstDash val="solid"/>
              <a:round/>
              <a:headEnd type="none" w="med" len="med"/>
              <a:tailEnd type="none" w="med" len="med"/>
            </a:ln>
            <a:effectLst/>
          </p:spPr>
          <p:txBody>
            <a:bodyPr vert="horz" wrap="square" lIns="91389" tIns="45694" rIns="91389" bIns="45694" numCol="1" rtlCol="0" anchor="t" anchorCtr="0" compatLnSpc="1">
              <a:prstTxWarp prst="textNoShape">
                <a:avLst/>
              </a:prstTxWarp>
            </a:bodyPr>
            <a:lstStyle/>
            <a:p>
              <a:pPr defTabSz="3084552"/>
              <a:endParaRPr lang="ko-KR" altLang="en-US" sz="6097" dirty="0">
                <a:latin typeface="맑은 고딕" panose="020B0503020000020004" pitchFamily="50" charset="-127"/>
                <a:ea typeface="맑은 고딕" panose="020B0503020000020004" pitchFamily="50" charset="-127"/>
              </a:endParaRPr>
            </a:p>
          </p:txBody>
        </p:sp>
        <p:sp>
          <p:nvSpPr>
            <p:cNvPr id="5" name="모서리가 둥근 직사각형 4"/>
            <p:cNvSpPr/>
            <p:nvPr/>
          </p:nvSpPr>
          <p:spPr bwMode="auto">
            <a:xfrm>
              <a:off x="623858" y="5050191"/>
              <a:ext cx="6590233" cy="721820"/>
            </a:xfrm>
            <a:prstGeom prst="roundRect">
              <a:avLst/>
            </a:prstGeom>
            <a:solidFill>
              <a:srgbClr val="F66A00"/>
            </a:solidFill>
            <a:ln w="9525" cap="flat" cmpd="sng" algn="ctr">
              <a:solidFill>
                <a:srgbClr val="F66A00"/>
              </a:solidFill>
              <a:prstDash val="solid"/>
              <a:round/>
              <a:headEnd type="none" w="med" len="med"/>
              <a:tailEnd type="none" w="med" len="med"/>
            </a:ln>
            <a:effectLst/>
          </p:spPr>
          <p:txBody>
            <a:bodyPr vert="horz" wrap="square" lIns="91389" tIns="45694" rIns="91389" bIns="45694" numCol="1" rtlCol="0" anchor="ctr" anchorCtr="0" compatLnSpc="1">
              <a:prstTxWarp prst="textNoShape">
                <a:avLst/>
              </a:prstTxWarp>
            </a:bodyPr>
            <a:lstStyle/>
            <a:p>
              <a:pPr algn="ctr" defTabSz="3084552"/>
              <a:r>
                <a:rPr lang="en-US" altLang="ko-KR" sz="3994" b="1" dirty="0">
                  <a:ln w="18415" cmpd="sng">
                    <a:noFill/>
                    <a:prstDash val="solid"/>
                  </a:ln>
                  <a:solidFill>
                    <a:schemeClr val="bg1"/>
                  </a:solidFill>
                  <a:latin typeface="맑은 고딕" panose="020B0503020000020004" pitchFamily="50" charset="-127"/>
                  <a:ea typeface="맑은 고딕" panose="020B0503020000020004" pitchFamily="50" charset="-127"/>
                  <a:cs typeface="Calibri" panose="020F0502020204030204" pitchFamily="34" charset="0"/>
                </a:rPr>
                <a:t>INTRODUCTION</a:t>
              </a:r>
              <a:endParaRPr lang="ko-KR" altLang="en-US" sz="3994" b="1" dirty="0">
                <a:ln w="18415" cmpd="sng">
                  <a:noFill/>
                  <a:prstDash val="solid"/>
                </a:ln>
                <a:solidFill>
                  <a:schemeClr val="bg1"/>
                </a:solidFill>
                <a:latin typeface="맑은 고딕" panose="020B0503020000020004" pitchFamily="50" charset="-127"/>
                <a:ea typeface="맑은 고딕" panose="020B0503020000020004" pitchFamily="50" charset="-127"/>
                <a:cs typeface="Calibri" panose="020F0502020204030204" pitchFamily="34" charset="0"/>
              </a:endParaRPr>
            </a:p>
          </p:txBody>
        </p:sp>
        <p:sp>
          <p:nvSpPr>
            <p:cNvPr id="6" name="TextBox 5">
              <a:extLst>
                <a:ext uri="{FF2B5EF4-FFF2-40B4-BE49-F238E27FC236}">
                  <a16:creationId xmlns:a16="http://schemas.microsoft.com/office/drawing/2014/main" id="{908B7893-B25B-704D-8991-4D93B8667672}"/>
                </a:ext>
              </a:extLst>
            </p:cNvPr>
            <p:cNvSpPr txBox="1"/>
            <p:nvPr/>
          </p:nvSpPr>
          <p:spPr>
            <a:xfrm>
              <a:off x="654942" y="5920926"/>
              <a:ext cx="6577515" cy="5597683"/>
            </a:xfrm>
            <a:prstGeom prst="rect">
              <a:avLst/>
            </a:prstGeom>
            <a:noFill/>
          </p:spPr>
          <p:txBody>
            <a:bodyPr wrap="square" rtlCol="0">
              <a:spAutoFit/>
            </a:bodyPr>
            <a:lstStyle/>
            <a:p>
              <a:pPr algn="just">
                <a:lnSpc>
                  <a:spcPct val="120000"/>
                </a:lnSpc>
              </a:pPr>
              <a:r>
                <a:rPr lang="ko-KR" altLang="en-US" sz="2700" spc="143" dirty="0">
                  <a:latin typeface="맑은 고딕" charset="0"/>
                  <a:ea typeface="맑은 고딕" charset="0"/>
                  <a:cs typeface="함초롬돋움" charset="0"/>
                </a:rPr>
                <a:t>  고객의 특성은 구매행동에 영향을 미치는 중요한 요소이다</a:t>
              </a:r>
              <a:r>
                <a:rPr lang="en-US" altLang="ko-KR" sz="2700" spc="143" dirty="0">
                  <a:latin typeface="맑은 고딕" charset="0"/>
                  <a:ea typeface="맑은 고딕" charset="0"/>
                  <a:cs typeface="함초롬돋움" charset="0"/>
                </a:rPr>
                <a:t>.</a:t>
              </a:r>
              <a:r>
                <a:rPr lang="en-US" altLang="ko-KR" sz="2700" spc="143" baseline="30000" dirty="0">
                  <a:latin typeface="맑은 고딕" charset="0"/>
                  <a:ea typeface="맑은 고딕" charset="0"/>
                  <a:cs typeface="함초롬돋움" charset="0"/>
                </a:rPr>
                <a:t>[1]</a:t>
              </a:r>
              <a:r>
                <a:rPr lang="en-US" altLang="ko-KR" sz="2700" spc="143" dirty="0">
                  <a:latin typeface="맑은 고딕" charset="0"/>
                  <a:ea typeface="맑은 고딕" charset="0"/>
                  <a:cs typeface="함초롬돋움" charset="0"/>
                </a:rPr>
                <a:t> </a:t>
              </a:r>
              <a:r>
                <a:rPr kumimoji="0" lang="ko-KR" altLang="en-US" sz="2700" b="0" i="0" u="none" strike="noStrike" kern="1200" cap="none" spc="143" normalizeH="0" baseline="0" noProof="0" dirty="0">
                  <a:ln>
                    <a:noFill/>
                  </a:ln>
                  <a:effectLst/>
                  <a:uLnTx/>
                  <a:uFillTx/>
                  <a:latin typeface="함초롬돋움" charset="0"/>
                  <a:ea typeface="맑은 고딕" panose="020B0503020000020004" pitchFamily="50" charset="-127"/>
                  <a:cs typeface="함초롬돋움" charset="0"/>
                </a:rPr>
                <a:t>전공별로 전공적합</a:t>
              </a:r>
              <a:r>
                <a:rPr kumimoji="0" lang="ko-KR" altLang="en-US" sz="2700" spc="143" dirty="0">
                  <a:latin typeface="함초롬돋움" charset="0"/>
                  <a:ea typeface="맑은 고딕" panose="020B0503020000020004" pitchFamily="50" charset="-127"/>
                  <a:cs typeface="함초롬돋움" charset="0"/>
                </a:rPr>
                <a:t>도</a:t>
              </a:r>
              <a:r>
                <a:rPr kumimoji="0" lang="ko-KR" altLang="en-US" sz="2700" b="0" i="0" u="none" strike="noStrike" kern="1200" cap="none" spc="143" normalizeH="0" baseline="0" noProof="0" dirty="0">
                  <a:ln>
                    <a:noFill/>
                  </a:ln>
                  <a:effectLst/>
                  <a:uLnTx/>
                  <a:uFillTx/>
                  <a:latin typeface="함초롬돋움" charset="0"/>
                  <a:ea typeface="맑은 고딕" panose="020B0503020000020004" pitchFamily="50" charset="-127"/>
                  <a:cs typeface="함초롬돋움" charset="0"/>
                </a:rPr>
                <a:t> 관련 지능 및 사고의 차이가 나타나는 것을 보았을 때 </a:t>
              </a:r>
              <a:r>
                <a:rPr kumimoji="0" lang="ko-KR" altLang="en-US" sz="2700" spc="143" dirty="0">
                  <a:latin typeface="함초롬돋움" charset="0"/>
                  <a:ea typeface="맑은 고딕" panose="020B0503020000020004" pitchFamily="50" charset="-127"/>
                  <a:cs typeface="함초롬돋움" charset="0"/>
                </a:rPr>
                <a:t>전공계열에 따라 구매의도 및 태도가 달라질 수 있다</a:t>
              </a:r>
              <a:r>
                <a:rPr kumimoji="0" lang="en-US" altLang="ko-KR" sz="2700" spc="143" dirty="0">
                  <a:latin typeface="함초롬돋움" charset="0"/>
                  <a:ea typeface="맑은 고딕" panose="020B0503020000020004" pitchFamily="50" charset="-127"/>
                  <a:cs typeface="함초롬돋움" charset="0"/>
                </a:rPr>
                <a:t>.</a:t>
              </a:r>
              <a:r>
                <a:rPr kumimoji="0" lang="en-US" altLang="ko-KR" sz="2700" spc="143" baseline="30000" dirty="0">
                  <a:latin typeface="함초롬돋움" charset="0"/>
                  <a:ea typeface="맑은 고딕" panose="020B0503020000020004" pitchFamily="50" charset="-127"/>
                  <a:cs typeface="함초롬돋움" charset="0"/>
                </a:rPr>
                <a:t>[2]</a:t>
              </a:r>
              <a:r>
                <a:rPr kumimoji="0" lang="en-US" altLang="ko-KR" sz="2700" spc="143" baseline="30000" dirty="0">
                  <a:latin typeface="맑은 고딕" charset="0"/>
                  <a:ea typeface="맑은 고딕" charset="0"/>
                  <a:cs typeface="함초롬돋움" charset="0"/>
                </a:rPr>
                <a:t> </a:t>
              </a:r>
              <a:r>
                <a:rPr lang="ko-KR" altLang="en-US" sz="2700" spc="143" dirty="0">
                  <a:latin typeface="맑은 고딕" charset="0"/>
                  <a:ea typeface="맑은 고딕" charset="0"/>
                  <a:cs typeface="함초롬돋움" charset="0"/>
                </a:rPr>
                <a:t>또한</a:t>
              </a:r>
              <a:r>
                <a:rPr lang="en-US" altLang="ko-KR" sz="2700" spc="143" dirty="0">
                  <a:latin typeface="맑은 고딕" charset="0"/>
                  <a:ea typeface="맑은 고딕" charset="0"/>
                  <a:cs typeface="함초롬돋움" charset="0"/>
                </a:rPr>
                <a:t> 20</a:t>
              </a:r>
              <a:r>
                <a:rPr lang="ko-KR" altLang="en-US" sz="2700" spc="143" dirty="0">
                  <a:latin typeface="맑은 고딕" charset="0"/>
                  <a:ea typeface="맑은 고딕" charset="0"/>
                  <a:cs typeface="함초롬돋움" charset="0"/>
                </a:rPr>
                <a:t>대는 현재는 물론 미래의 주된 소비층으로 안경 착용현황과 구매</a:t>
              </a:r>
              <a:br>
                <a:rPr lang="en-US" altLang="ko-KR" sz="2700" spc="143" dirty="0">
                  <a:latin typeface="맑은 고딕" charset="0"/>
                  <a:ea typeface="맑은 고딕" charset="0"/>
                  <a:cs typeface="함초롬돋움" charset="0"/>
                </a:rPr>
              </a:br>
              <a:r>
                <a:rPr lang="ko-KR" altLang="en-US" sz="2700" spc="143" dirty="0">
                  <a:latin typeface="맑은 고딕" charset="0"/>
                  <a:ea typeface="맑은 고딕" charset="0"/>
                  <a:cs typeface="함초롬돋움" charset="0"/>
                </a:rPr>
                <a:t>성향에 대한 분석이 지속적으로 필요하다</a:t>
              </a:r>
              <a:r>
                <a:rPr lang="en-US" altLang="ko-KR" sz="2700" spc="143" dirty="0">
                  <a:latin typeface="맑은 고딕" charset="0"/>
                  <a:ea typeface="맑은 고딕" charset="0"/>
                  <a:cs typeface="함초롬돋움" charset="0"/>
                </a:rPr>
                <a:t>.</a:t>
              </a:r>
              <a:r>
                <a:rPr lang="en-US" altLang="ko-KR" sz="2700" spc="143" baseline="30000" dirty="0">
                  <a:latin typeface="맑은 고딕" charset="0"/>
                  <a:ea typeface="맑은 고딕" charset="0"/>
                  <a:cs typeface="함초롬돋움" charset="0"/>
                </a:rPr>
                <a:t>[3]</a:t>
              </a:r>
              <a:r>
                <a:rPr lang="en-US" altLang="ko-KR" sz="2700" spc="143" dirty="0">
                  <a:latin typeface="맑은 고딕" charset="0"/>
                  <a:ea typeface="맑은 고딕" charset="0"/>
                  <a:cs typeface="함초롬돋움" charset="0"/>
                </a:rPr>
                <a:t> </a:t>
              </a:r>
            </a:p>
            <a:p>
              <a:pPr algn="just">
                <a:lnSpc>
                  <a:spcPct val="120000"/>
                </a:lnSpc>
              </a:pPr>
              <a:r>
                <a:rPr lang="ko-KR" altLang="en-US" sz="2700" spc="143" dirty="0">
                  <a:latin typeface="맑은 고딕" charset="0"/>
                  <a:ea typeface="맑은 고딕" charset="0"/>
                  <a:cs typeface="함초롬돋움" charset="0"/>
                </a:rPr>
                <a:t>  이에 본</a:t>
              </a:r>
              <a:r>
                <a:rPr lang="ko-KR" altLang="en-US" sz="2700" spc="86" dirty="0">
                  <a:latin typeface="맑은 고딕" charset="0"/>
                  <a:ea typeface="맑은 고딕" charset="0"/>
                  <a:cs typeface="함초롬돋움" charset="0"/>
                </a:rPr>
                <a:t> </a:t>
              </a:r>
              <a:r>
                <a:rPr lang="ko-KR" altLang="en-US" sz="2700" spc="143" dirty="0">
                  <a:latin typeface="맑은 고딕" charset="0"/>
                  <a:ea typeface="맑은 고딕" charset="0"/>
                  <a:cs typeface="함초롬돋움" charset="0"/>
                </a:rPr>
                <a:t>연구에서는</a:t>
              </a:r>
              <a:r>
                <a:rPr lang="ko-KR" altLang="en-US" sz="2700" spc="114" dirty="0">
                  <a:latin typeface="맑은 고딕" charset="0"/>
                  <a:ea typeface="맑은 고딕" charset="0"/>
                  <a:cs typeface="함초롬돋움" charset="0"/>
                </a:rPr>
                <a:t> </a:t>
              </a:r>
              <a:r>
                <a:rPr lang="en-US" altLang="ko-KR" sz="2700" spc="114" dirty="0">
                  <a:latin typeface="맑은 고딕" charset="0"/>
                  <a:ea typeface="맑은 고딕" charset="0"/>
                  <a:cs typeface="함초롬돋움" charset="0"/>
                </a:rPr>
                <a:t>20</a:t>
              </a:r>
              <a:r>
                <a:rPr lang="ko-KR" altLang="en-US" sz="2700" spc="114" dirty="0">
                  <a:latin typeface="맑은 고딕" charset="0"/>
                  <a:ea typeface="맑은 고딕" charset="0"/>
                  <a:cs typeface="함초롬돋움" charset="0"/>
                </a:rPr>
                <a:t>대를 대상으로 보건</a:t>
              </a:r>
              <a:r>
                <a:rPr lang="en-US" altLang="ko-KR" sz="2700" spc="114" dirty="0">
                  <a:latin typeface="맑은 고딕" charset="0"/>
                  <a:ea typeface="맑은 고딕" charset="0"/>
                  <a:cs typeface="함초롬돋움" charset="0"/>
                </a:rPr>
                <a:t>, </a:t>
              </a:r>
              <a:r>
                <a:rPr lang="ko-KR" altLang="en-US" sz="2700" spc="114" dirty="0">
                  <a:latin typeface="맑은 고딕" charset="0"/>
                  <a:ea typeface="맑은 고딕" charset="0"/>
                  <a:cs typeface="함초롬돋움" charset="0"/>
                </a:rPr>
                <a:t>예체능</a:t>
              </a:r>
              <a:r>
                <a:rPr lang="en-US" altLang="ko-KR" sz="2700" spc="114" dirty="0">
                  <a:latin typeface="맑은 고딕" charset="0"/>
                  <a:ea typeface="맑은 고딕" charset="0"/>
                  <a:cs typeface="함초롬돋움" charset="0"/>
                </a:rPr>
                <a:t>, </a:t>
              </a:r>
              <a:r>
                <a:rPr lang="ko-KR" altLang="en-US" sz="2700" spc="114" dirty="0">
                  <a:latin typeface="맑은 고딕" charset="0"/>
                  <a:ea typeface="맑은 고딕" charset="0"/>
                  <a:cs typeface="함초롬돋움" charset="0"/>
                </a:rPr>
                <a:t>공학</a:t>
              </a:r>
              <a:r>
                <a:rPr lang="en-US" altLang="ko-KR" sz="2700" spc="114" dirty="0">
                  <a:latin typeface="맑은 고딕" charset="0"/>
                  <a:ea typeface="맑은 고딕" charset="0"/>
                  <a:cs typeface="함초롬돋움" charset="0"/>
                </a:rPr>
                <a:t>, </a:t>
              </a:r>
              <a:r>
                <a:rPr lang="ko-KR" altLang="en-US" sz="2700" spc="114" dirty="0">
                  <a:latin typeface="맑은 고딕" charset="0"/>
                  <a:ea typeface="맑은 고딕" charset="0"/>
                  <a:cs typeface="함초롬돋움" charset="0"/>
                </a:rPr>
                <a:t>인문사회계열 등 전공별로 분류하여 </a:t>
              </a:r>
              <a:r>
                <a:rPr lang="ko-KR" altLang="en-US" sz="2700" spc="143" dirty="0">
                  <a:latin typeface="맑은 고딕" charset="0"/>
                  <a:ea typeface="맑은 고딕" charset="0"/>
                  <a:cs typeface="함초롬돋움" charset="0"/>
                </a:rPr>
                <a:t>안경 착용실태 및 구매행동을 분석하고자 하였다</a:t>
              </a:r>
              <a:r>
                <a:rPr lang="en-US" altLang="ko-KR" sz="2700" spc="143" dirty="0">
                  <a:latin typeface="맑은 고딕" charset="0"/>
                  <a:ea typeface="맑은 고딕" charset="0"/>
                  <a:cs typeface="함초롬돋움" charset="0"/>
                </a:rPr>
                <a:t>.</a:t>
              </a:r>
              <a:endParaRPr lang="en-US" sz="2700" dirty="0">
                <a:latin typeface="맑은 고딕" panose="020B0503020000020004" pitchFamily="50" charset="-127"/>
                <a:ea typeface="맑은 고딕" panose="020B0503020000020004" pitchFamily="50" charset="-127"/>
              </a:endParaRPr>
            </a:p>
          </p:txBody>
        </p:sp>
      </p:grpSp>
      <p:grpSp>
        <p:nvGrpSpPr>
          <p:cNvPr id="14" name="Group 13">
            <a:extLst>
              <a:ext uri="{FF2B5EF4-FFF2-40B4-BE49-F238E27FC236}">
                <a16:creationId xmlns:a16="http://schemas.microsoft.com/office/drawing/2014/main" id="{A58C45BB-483C-9A4A-8686-B66EC3AD0F7C}"/>
              </a:ext>
            </a:extLst>
          </p:cNvPr>
          <p:cNvGrpSpPr/>
          <p:nvPr/>
        </p:nvGrpSpPr>
        <p:grpSpPr>
          <a:xfrm>
            <a:off x="8641109" y="5022025"/>
            <a:ext cx="12451591" cy="6415906"/>
            <a:chOff x="7572016" y="5050190"/>
            <a:chExt cx="13553236" cy="6497097"/>
          </a:xfrm>
        </p:grpSpPr>
        <p:sp>
          <p:nvSpPr>
            <p:cNvPr id="7" name="직사각형 6">
              <a:extLst>
                <a:ext uri="{FF2B5EF4-FFF2-40B4-BE49-F238E27FC236}">
                  <a16:creationId xmlns:a16="http://schemas.microsoft.com/office/drawing/2014/main" id="{D34AD32B-2D1B-E24D-9BB0-731AD312E448}"/>
                </a:ext>
              </a:extLst>
            </p:cNvPr>
            <p:cNvSpPr/>
            <p:nvPr/>
          </p:nvSpPr>
          <p:spPr bwMode="auto">
            <a:xfrm>
              <a:off x="7572016" y="5439707"/>
              <a:ext cx="13553236" cy="6107580"/>
            </a:xfrm>
            <a:prstGeom prst="rect">
              <a:avLst/>
            </a:prstGeom>
            <a:noFill/>
            <a:ln w="9525" cap="flat" cmpd="sng" algn="ctr">
              <a:solidFill>
                <a:schemeClr val="tx1"/>
              </a:solidFill>
              <a:prstDash val="solid"/>
              <a:round/>
              <a:headEnd type="none" w="med" len="med"/>
              <a:tailEnd type="none" w="med" len="med"/>
            </a:ln>
            <a:effectLst/>
          </p:spPr>
          <p:txBody>
            <a:bodyPr vert="horz" wrap="square" lIns="91389" tIns="45694" rIns="91389" bIns="45694" numCol="1" rtlCol="0" anchor="t" anchorCtr="0" compatLnSpc="1">
              <a:prstTxWarp prst="textNoShape">
                <a:avLst/>
              </a:prstTxWarp>
            </a:bodyPr>
            <a:lstStyle/>
            <a:p>
              <a:pPr defTabSz="3084552"/>
              <a:endParaRPr lang="ko-KR" altLang="en-US" sz="6097" dirty="0">
                <a:latin typeface="맑은 고딕" panose="020B0503020000020004" pitchFamily="50" charset="-127"/>
                <a:ea typeface="맑은 고딕" panose="020B0503020000020004" pitchFamily="50" charset="-127"/>
              </a:endParaRPr>
            </a:p>
          </p:txBody>
        </p:sp>
        <p:sp>
          <p:nvSpPr>
            <p:cNvPr id="57" name="모서리가 둥근 직사각형 56"/>
            <p:cNvSpPr/>
            <p:nvPr/>
          </p:nvSpPr>
          <p:spPr bwMode="auto">
            <a:xfrm>
              <a:off x="7826159" y="5050190"/>
              <a:ext cx="13082858" cy="721820"/>
            </a:xfrm>
            <a:prstGeom prst="roundRect">
              <a:avLst/>
            </a:prstGeom>
            <a:solidFill>
              <a:srgbClr val="F66A00"/>
            </a:solidFill>
            <a:ln w="9525" cap="flat" cmpd="sng" algn="ctr">
              <a:solidFill>
                <a:srgbClr val="F66A00"/>
              </a:solidFill>
              <a:prstDash val="solid"/>
              <a:round/>
              <a:headEnd type="none" w="med" len="med"/>
              <a:tailEnd type="none" w="med" len="med"/>
            </a:ln>
            <a:effectLst/>
          </p:spPr>
          <p:txBody>
            <a:bodyPr vert="horz" wrap="square" lIns="91389" tIns="45694" rIns="91389" bIns="45694" numCol="1" rtlCol="0" anchor="ctr" anchorCtr="0" compatLnSpc="1">
              <a:prstTxWarp prst="textNoShape">
                <a:avLst/>
              </a:prstTxWarp>
            </a:bodyPr>
            <a:lstStyle/>
            <a:p>
              <a:pPr algn="ctr" defTabSz="3084552"/>
              <a:r>
                <a:rPr lang="en-US" altLang="ko-KR" sz="3994" b="1" dirty="0">
                  <a:solidFill>
                    <a:schemeClr val="bg1"/>
                  </a:solidFill>
                  <a:latin typeface="맑은 고딕" panose="020B0503020000020004" pitchFamily="50" charset="-127"/>
                  <a:ea typeface="맑은 고딕" panose="020B0503020000020004" pitchFamily="50" charset="-127"/>
                  <a:cs typeface="Calibri" panose="020F0502020204030204" pitchFamily="34" charset="0"/>
                </a:rPr>
                <a:t>METHODS</a:t>
              </a:r>
              <a:endParaRPr lang="ko-KR" altLang="en-US" sz="3994" b="1" dirty="0">
                <a:solidFill>
                  <a:schemeClr val="bg1"/>
                </a:solidFill>
                <a:latin typeface="맑은 고딕" panose="020B0503020000020004" pitchFamily="50" charset="-127"/>
                <a:ea typeface="맑은 고딕" panose="020B0503020000020004" pitchFamily="50" charset="-127"/>
                <a:cs typeface="Calibri" panose="020F0502020204030204" pitchFamily="34" charset="0"/>
              </a:endParaRPr>
            </a:p>
          </p:txBody>
        </p:sp>
        <p:sp>
          <p:nvSpPr>
            <p:cNvPr id="25" name="TextBox 24">
              <a:extLst>
                <a:ext uri="{FF2B5EF4-FFF2-40B4-BE49-F238E27FC236}">
                  <a16:creationId xmlns:a16="http://schemas.microsoft.com/office/drawing/2014/main" id="{9C510AB0-F81F-974F-8800-BB0FD6BC90CC}"/>
                </a:ext>
              </a:extLst>
            </p:cNvPr>
            <p:cNvSpPr txBox="1"/>
            <p:nvPr/>
          </p:nvSpPr>
          <p:spPr>
            <a:xfrm>
              <a:off x="7826159" y="5920359"/>
              <a:ext cx="13082858" cy="5522882"/>
            </a:xfrm>
            <a:prstGeom prst="rect">
              <a:avLst/>
            </a:prstGeom>
            <a:noFill/>
          </p:spPr>
          <p:txBody>
            <a:bodyPr wrap="square" rtlCol="0">
              <a:spAutoFit/>
            </a:bodyPr>
            <a:lstStyle/>
            <a:p>
              <a:pPr marR="0" lvl="0" algn="just" defTabSz="2705567" rtl="0" eaLnBrk="1" fontAlgn="auto" latinLnBrk="0" hangingPunct="1">
                <a:lnSpc>
                  <a:spcPct val="120000"/>
                </a:lnSpc>
                <a:spcBef>
                  <a:spcPts val="0"/>
                </a:spcBef>
                <a:spcAft>
                  <a:spcPts val="0"/>
                </a:spcAft>
                <a:buClrTx/>
                <a:buSzTx/>
                <a:tabLst>
                  <a:tab pos="412082" algn="l"/>
                </a:tabLst>
                <a:defRPr/>
              </a:pPr>
              <a:r>
                <a:rPr kumimoji="0" lang="en-US" altLang="ko-KR" sz="2700" b="1" i="0" u="none" strike="noStrike" kern="1200" cap="none" spc="143" normalizeH="0" baseline="0" noProof="0" dirty="0">
                  <a:ln>
                    <a:noFill/>
                  </a:ln>
                  <a:solidFill>
                    <a:srgbClr val="5E1742"/>
                  </a:solidFill>
                  <a:effectLst/>
                  <a:uLnTx/>
                  <a:uFillTx/>
                  <a:latin typeface="맑은 고딕" panose="020B0503020000020004" pitchFamily="50" charset="-127"/>
                  <a:ea typeface="맑은 고딕" panose="020B0503020000020004" pitchFamily="50" charset="-127"/>
                  <a:cs typeface="함초롬돋움" charset="0"/>
                </a:rPr>
                <a:t>1. </a:t>
              </a:r>
              <a:r>
                <a:rPr kumimoji="0" lang="ko-KR" altLang="en-US" sz="2700" b="1" i="0" u="none" strike="noStrike" kern="1200" cap="none" spc="143" normalizeH="0" baseline="0" noProof="0" dirty="0">
                  <a:ln>
                    <a:noFill/>
                  </a:ln>
                  <a:solidFill>
                    <a:srgbClr val="5E1742"/>
                  </a:solidFill>
                  <a:effectLst/>
                  <a:uLnTx/>
                  <a:uFillTx/>
                  <a:latin typeface="맑은 고딕" panose="020B0503020000020004" pitchFamily="50" charset="-127"/>
                  <a:ea typeface="맑은 고딕" panose="020B0503020000020004" pitchFamily="50" charset="-127"/>
                  <a:cs typeface="함초롬돋움" charset="0"/>
                </a:rPr>
                <a:t>연구대상</a:t>
              </a:r>
              <a:endParaRPr kumimoji="0" lang="en-US" altLang="ko-KR" sz="2700" b="1" i="0" u="none" strike="noStrike" kern="1200" cap="none" spc="143" normalizeH="0" baseline="0" noProof="0" dirty="0">
                <a:ln>
                  <a:noFill/>
                </a:ln>
                <a:solidFill>
                  <a:srgbClr val="5E1742"/>
                </a:solidFill>
                <a:effectLst/>
                <a:uLnTx/>
                <a:uFillTx/>
                <a:latin typeface="맑은 고딕" panose="020B0503020000020004" pitchFamily="50" charset="-127"/>
                <a:ea typeface="맑은 고딕" panose="020B0503020000020004" pitchFamily="50" charset="-127"/>
                <a:cs typeface="함초롬돋움" charset="0"/>
              </a:endParaRPr>
            </a:p>
            <a:p>
              <a:pPr marR="0" lvl="0" algn="just" defTabSz="2705567" rtl="0" eaLnBrk="1" fontAlgn="auto" latinLnBrk="0" hangingPunct="1">
                <a:lnSpc>
                  <a:spcPct val="120000"/>
                </a:lnSpc>
                <a:spcBef>
                  <a:spcPts val="0"/>
                </a:spcBef>
                <a:spcAft>
                  <a:spcPts val="0"/>
                </a:spcAft>
                <a:buClrTx/>
                <a:buSzTx/>
                <a:tabLst>
                  <a:tab pos="412082" algn="l"/>
                </a:tabLst>
                <a:defRPr/>
              </a:pPr>
              <a:r>
                <a:rPr kumimoji="0" lang="en-US" altLang="ko-KR" sz="2700" b="0" i="0" u="none" strike="noStrike" kern="1200" cap="none" spc="143" normalizeH="0" baseline="0" noProof="0" dirty="0">
                  <a:ln>
                    <a:noFill/>
                  </a:ln>
                  <a:solidFill>
                    <a:prstClr val="black"/>
                  </a:solidFill>
                  <a:effectLst/>
                  <a:uLnTx/>
                  <a:uFillTx/>
                  <a:latin typeface="맑은 고딕" panose="020B0503020000020004" pitchFamily="50" charset="-127"/>
                  <a:ea typeface="맑은 고딕" panose="020B0503020000020004" pitchFamily="50" charset="-127"/>
                  <a:cs typeface="함초롬돋움" charset="0"/>
                </a:rPr>
                <a:t>  20</a:t>
              </a:r>
              <a:r>
                <a:rPr kumimoji="0" lang="ko-KR" altLang="en-US" sz="2700" b="0" i="0" u="none" strike="noStrike" kern="1200" cap="none" spc="143" normalizeH="0" baseline="0" noProof="0" dirty="0">
                  <a:ln>
                    <a:noFill/>
                  </a:ln>
                  <a:solidFill>
                    <a:prstClr val="black"/>
                  </a:solidFill>
                  <a:effectLst/>
                  <a:uLnTx/>
                  <a:uFillTx/>
                  <a:latin typeface="맑은 고딕" panose="020B0503020000020004" pitchFamily="50" charset="-127"/>
                  <a:ea typeface="맑은 고딕" panose="020B0503020000020004" pitchFamily="50" charset="-127"/>
                  <a:cs typeface="함초롬돋움" charset="0"/>
                </a:rPr>
                <a:t>대 안경</a:t>
              </a:r>
              <a:r>
                <a:rPr kumimoji="0" lang="ko-KR" altLang="en-US" sz="2700" b="0" i="0" u="none" strike="noStrike" kern="1200" cap="none" spc="86" normalizeH="0" baseline="0" noProof="0" dirty="0">
                  <a:ln>
                    <a:noFill/>
                  </a:ln>
                  <a:solidFill>
                    <a:prstClr val="black"/>
                  </a:solidFill>
                  <a:effectLst/>
                  <a:uLnTx/>
                  <a:uFillTx/>
                  <a:latin typeface="맑은 고딕" panose="020B0503020000020004" pitchFamily="50" charset="-127"/>
                  <a:ea typeface="맑은 고딕" panose="020B0503020000020004" pitchFamily="50" charset="-127"/>
                  <a:cs typeface="함초롬돋움" charset="0"/>
                </a:rPr>
                <a:t> </a:t>
              </a:r>
              <a:r>
                <a:rPr kumimoji="0" lang="ko-KR" altLang="en-US" sz="2700" b="0" i="0" u="none" strike="noStrike" kern="1200" cap="none" spc="143" normalizeH="0" baseline="0" noProof="0" dirty="0">
                  <a:ln>
                    <a:noFill/>
                  </a:ln>
                  <a:solidFill>
                    <a:prstClr val="black"/>
                  </a:solidFill>
                  <a:effectLst/>
                  <a:uLnTx/>
                  <a:uFillTx/>
                  <a:latin typeface="맑은 고딕" panose="020B0503020000020004" pitchFamily="50" charset="-127"/>
                  <a:ea typeface="맑은 고딕" panose="020B0503020000020004" pitchFamily="50" charset="-127"/>
                  <a:cs typeface="함초롬돋움" charset="0"/>
                </a:rPr>
                <a:t>착용자 </a:t>
              </a:r>
              <a:r>
                <a:rPr kumimoji="0" lang="en-US" altLang="ko-KR" sz="2700" b="0" i="0" u="none" strike="noStrike" kern="1200" cap="none" spc="143" normalizeH="0" baseline="0" noProof="0" dirty="0">
                  <a:ln>
                    <a:noFill/>
                  </a:ln>
                  <a:solidFill>
                    <a:prstClr val="black"/>
                  </a:solidFill>
                  <a:effectLst/>
                  <a:uLnTx/>
                  <a:uFillTx/>
                  <a:latin typeface="맑은 고딕" panose="020B0503020000020004" pitchFamily="50" charset="-127"/>
                  <a:ea typeface="맑은 고딕" panose="020B0503020000020004" pitchFamily="50" charset="-127"/>
                  <a:cs typeface="함초롬돋움" charset="0"/>
                </a:rPr>
                <a:t>159</a:t>
              </a:r>
              <a:r>
                <a:rPr kumimoji="0" lang="ko-KR" altLang="en-US" sz="2700" b="0" i="0" u="none" strike="noStrike" kern="1200" cap="none" spc="143" normalizeH="0" baseline="0" noProof="0" dirty="0">
                  <a:ln>
                    <a:noFill/>
                  </a:ln>
                  <a:solidFill>
                    <a:prstClr val="black"/>
                  </a:solidFill>
                  <a:effectLst/>
                  <a:uLnTx/>
                  <a:uFillTx/>
                  <a:latin typeface="맑은 고딕" panose="020B0503020000020004" pitchFamily="50" charset="-127"/>
                  <a:ea typeface="맑은 고딕" panose="020B0503020000020004" pitchFamily="50" charset="-127"/>
                  <a:cs typeface="함초롬돋움" charset="0"/>
                </a:rPr>
                <a:t>명</a:t>
              </a:r>
              <a:r>
                <a:rPr kumimoji="0" lang="en-US" altLang="ko-KR" sz="2700" b="0" i="0" u="none" strike="noStrike" kern="1200" cap="none" spc="57" normalizeH="0" baseline="0" noProof="0" dirty="0">
                  <a:ln>
                    <a:noFill/>
                  </a:ln>
                  <a:solidFill>
                    <a:prstClr val="black"/>
                  </a:solidFill>
                  <a:effectLst/>
                  <a:uLnTx/>
                  <a:uFillTx/>
                  <a:latin typeface="맑은 고딕" panose="020B0503020000020004" pitchFamily="50" charset="-127"/>
                  <a:ea typeface="맑은 고딕" panose="020B0503020000020004" pitchFamily="50" charset="-127"/>
                  <a:cs typeface="함초롬돋움" charset="0"/>
                </a:rPr>
                <a:t>(</a:t>
              </a:r>
              <a:r>
                <a:rPr kumimoji="0" lang="ko-KR" altLang="en-US" sz="2700" b="0" i="0" u="none" strike="noStrike" kern="1200" cap="none" spc="57" normalizeH="0" baseline="0" noProof="0" dirty="0">
                  <a:ln>
                    <a:noFill/>
                  </a:ln>
                  <a:solidFill>
                    <a:prstClr val="black"/>
                  </a:solidFill>
                  <a:effectLst/>
                  <a:uLnTx/>
                  <a:uFillTx/>
                  <a:latin typeface="맑은 고딕" panose="020B0503020000020004" pitchFamily="50" charset="-127"/>
                  <a:ea typeface="맑은 고딕" panose="020B0503020000020004" pitchFamily="50" charset="-127"/>
                  <a:cs typeface="함초롬돋움" charset="0"/>
                </a:rPr>
                <a:t>남성 </a:t>
              </a:r>
              <a:r>
                <a:rPr kumimoji="0" lang="en-US" altLang="ko-KR" sz="2700" b="0" i="0" u="none" strike="noStrike" kern="1200" cap="none" spc="57" normalizeH="0" baseline="0" noProof="0" dirty="0">
                  <a:ln>
                    <a:noFill/>
                  </a:ln>
                  <a:solidFill>
                    <a:prstClr val="black"/>
                  </a:solidFill>
                  <a:effectLst/>
                  <a:uLnTx/>
                  <a:uFillTx/>
                  <a:latin typeface="맑은 고딕" panose="020B0503020000020004" pitchFamily="50" charset="-127"/>
                  <a:ea typeface="맑은 고딕" panose="020B0503020000020004" pitchFamily="50" charset="-127"/>
                  <a:cs typeface="함초롬돋움" charset="0"/>
                </a:rPr>
                <a:t>62</a:t>
              </a:r>
              <a:r>
                <a:rPr kumimoji="0" lang="ko-KR" altLang="en-US" sz="2700" b="0" i="0" u="none" strike="noStrike" kern="1200" cap="none" spc="57" normalizeH="0" baseline="0" noProof="0" dirty="0">
                  <a:ln>
                    <a:noFill/>
                  </a:ln>
                  <a:solidFill>
                    <a:prstClr val="black"/>
                  </a:solidFill>
                  <a:effectLst/>
                  <a:uLnTx/>
                  <a:uFillTx/>
                  <a:latin typeface="맑은 고딕" panose="020B0503020000020004" pitchFamily="50" charset="-127"/>
                  <a:ea typeface="맑은 고딕" panose="020B0503020000020004" pitchFamily="50" charset="-127"/>
                  <a:cs typeface="함초롬돋움" charset="0"/>
                </a:rPr>
                <a:t>명</a:t>
              </a:r>
              <a:r>
                <a:rPr kumimoji="0" lang="en-US" altLang="ko-KR" sz="2700" b="0" i="0" u="none" strike="noStrike" kern="1200" cap="none" spc="57" normalizeH="0" baseline="0" noProof="0" dirty="0">
                  <a:ln>
                    <a:noFill/>
                  </a:ln>
                  <a:solidFill>
                    <a:prstClr val="black"/>
                  </a:solidFill>
                  <a:effectLst/>
                  <a:uLnTx/>
                  <a:uFillTx/>
                  <a:latin typeface="맑은 고딕" panose="020B0503020000020004" pitchFamily="50" charset="-127"/>
                  <a:ea typeface="맑은 고딕" panose="020B0503020000020004" pitchFamily="50" charset="-127"/>
                  <a:cs typeface="함초롬돋움" charset="0"/>
                </a:rPr>
                <a:t>, </a:t>
              </a:r>
              <a:r>
                <a:rPr kumimoji="0" lang="ko-KR" altLang="en-US" sz="2700" b="0" i="0" u="none" strike="noStrike" kern="1200" cap="none" spc="57" normalizeH="0" baseline="0" noProof="0" dirty="0">
                  <a:ln>
                    <a:noFill/>
                  </a:ln>
                  <a:solidFill>
                    <a:prstClr val="black"/>
                  </a:solidFill>
                  <a:effectLst/>
                  <a:uLnTx/>
                  <a:uFillTx/>
                  <a:latin typeface="맑은 고딕" panose="020B0503020000020004" pitchFamily="50" charset="-127"/>
                  <a:ea typeface="맑은 고딕" panose="020B0503020000020004" pitchFamily="50" charset="-127"/>
                  <a:cs typeface="함초롬돋움" charset="0"/>
                </a:rPr>
                <a:t>여성 </a:t>
              </a:r>
              <a:r>
                <a:rPr kumimoji="0" lang="en-US" altLang="ko-KR" sz="2700" b="0" i="0" u="none" strike="noStrike" kern="1200" cap="none" spc="57" normalizeH="0" baseline="0" noProof="0" dirty="0">
                  <a:ln>
                    <a:noFill/>
                  </a:ln>
                  <a:solidFill>
                    <a:prstClr val="black"/>
                  </a:solidFill>
                  <a:effectLst/>
                  <a:uLnTx/>
                  <a:uFillTx/>
                  <a:latin typeface="맑은 고딕" panose="020B0503020000020004" pitchFamily="50" charset="-127"/>
                  <a:ea typeface="맑은 고딕" panose="020B0503020000020004" pitchFamily="50" charset="-127"/>
                  <a:cs typeface="함초롬돋움" charset="0"/>
                </a:rPr>
                <a:t>97</a:t>
              </a:r>
              <a:r>
                <a:rPr kumimoji="0" lang="ko-KR" altLang="en-US" sz="2700" b="0" i="0" u="none" strike="noStrike" kern="1200" cap="none" spc="57" normalizeH="0" baseline="0" noProof="0" dirty="0">
                  <a:ln>
                    <a:noFill/>
                  </a:ln>
                  <a:solidFill>
                    <a:prstClr val="black"/>
                  </a:solidFill>
                  <a:effectLst/>
                  <a:uLnTx/>
                  <a:uFillTx/>
                  <a:latin typeface="맑은 고딕" panose="020B0503020000020004" pitchFamily="50" charset="-127"/>
                  <a:ea typeface="맑은 고딕" panose="020B0503020000020004" pitchFamily="50" charset="-127"/>
                  <a:cs typeface="함초롬돋움" charset="0"/>
                </a:rPr>
                <a:t>명</a:t>
              </a:r>
              <a:r>
                <a:rPr kumimoji="0" lang="en-US" altLang="ko-KR" sz="2700" b="0" i="0" u="none" strike="noStrike" kern="1200" cap="none" spc="57" normalizeH="0" baseline="0" noProof="0" dirty="0">
                  <a:ln>
                    <a:noFill/>
                  </a:ln>
                  <a:solidFill>
                    <a:prstClr val="black"/>
                  </a:solidFill>
                  <a:effectLst/>
                  <a:uLnTx/>
                  <a:uFillTx/>
                  <a:latin typeface="맑은 고딕" panose="020B0503020000020004" pitchFamily="50" charset="-127"/>
                  <a:ea typeface="맑은 고딕" panose="020B0503020000020004" pitchFamily="50" charset="-127"/>
                  <a:cs typeface="함초롬돋움" charset="0"/>
                </a:rPr>
                <a:t>)</a:t>
              </a:r>
              <a:r>
                <a:rPr kumimoji="0" lang="ko-KR" altLang="en-US" sz="2700" b="0" i="0" u="none" strike="noStrike" kern="1200" cap="none" spc="57" normalizeH="0" baseline="0" noProof="0" dirty="0">
                  <a:ln>
                    <a:noFill/>
                  </a:ln>
                  <a:solidFill>
                    <a:prstClr val="black"/>
                  </a:solidFill>
                  <a:effectLst/>
                  <a:uLnTx/>
                  <a:uFillTx/>
                  <a:latin typeface="맑은 고딕" panose="020B0503020000020004" pitchFamily="50" charset="-127"/>
                  <a:ea typeface="맑은 고딕" panose="020B0503020000020004" pitchFamily="50" charset="-127"/>
                  <a:cs typeface="함초롬돋움" charset="0"/>
                </a:rPr>
                <a:t>을 대상</a:t>
              </a:r>
              <a:r>
                <a:rPr kumimoji="0" lang="ko-KR" altLang="en-US" sz="2700" b="0" i="0" u="none" strike="noStrike" kern="1200" cap="none" spc="143" normalizeH="0" baseline="0" noProof="0" dirty="0">
                  <a:ln>
                    <a:noFill/>
                  </a:ln>
                  <a:solidFill>
                    <a:prstClr val="black"/>
                  </a:solidFill>
                  <a:effectLst/>
                  <a:uLnTx/>
                  <a:uFillTx/>
                  <a:latin typeface="맑은 고딕" panose="020B0503020000020004" pitchFamily="50" charset="-127"/>
                  <a:ea typeface="맑은 고딕" panose="020B0503020000020004" pitchFamily="50" charset="-127"/>
                  <a:cs typeface="함초롬돋움" charset="0"/>
                </a:rPr>
                <a:t>으로 안경 착용실태 및 구매행동에 대한 설문을 시행하였다</a:t>
              </a:r>
              <a:r>
                <a:rPr kumimoji="0" lang="en-US" altLang="ko-KR" sz="2700" b="0" i="0" u="none" strike="noStrike" kern="1200" cap="none" spc="143" normalizeH="0" baseline="0" noProof="0" dirty="0">
                  <a:ln>
                    <a:noFill/>
                  </a:ln>
                  <a:solidFill>
                    <a:prstClr val="black"/>
                  </a:solidFill>
                  <a:effectLst/>
                  <a:uLnTx/>
                  <a:uFillTx/>
                  <a:latin typeface="맑은 고딕" panose="020B0503020000020004" pitchFamily="50" charset="-127"/>
                  <a:ea typeface="맑은 고딕" panose="020B0503020000020004" pitchFamily="50" charset="-127"/>
                  <a:cs typeface="함초롬돋움" charset="0"/>
                </a:rPr>
                <a:t>.</a:t>
              </a:r>
            </a:p>
            <a:p>
              <a:pPr marL="0" marR="0" lvl="0" indent="277747" algn="just" defTabSz="2705567" rtl="0" eaLnBrk="1" fontAlgn="auto" latinLnBrk="0" hangingPunct="1">
                <a:lnSpc>
                  <a:spcPct val="120000"/>
                </a:lnSpc>
                <a:spcBef>
                  <a:spcPts val="0"/>
                </a:spcBef>
                <a:spcAft>
                  <a:spcPts val="0"/>
                </a:spcAft>
                <a:buClrTx/>
                <a:buSzTx/>
                <a:buFontTx/>
                <a:buNone/>
                <a:tabLst>
                  <a:tab pos="412082" algn="l"/>
                </a:tabLst>
                <a:defRPr/>
              </a:pPr>
              <a:endParaRPr kumimoji="0" lang="en-US" altLang="ko-KR" sz="2400" spc="143" dirty="0">
                <a:solidFill>
                  <a:prstClr val="black"/>
                </a:solidFill>
                <a:latin typeface="맑은 고딕" panose="020B0503020000020004" pitchFamily="50" charset="-127"/>
                <a:ea typeface="맑은 고딕" panose="020B0503020000020004" pitchFamily="50" charset="-127"/>
                <a:cs typeface="함초롬돋움" charset="0"/>
              </a:endParaRPr>
            </a:p>
            <a:p>
              <a:pPr marL="0" marR="0" lvl="0" indent="277747" algn="just" defTabSz="2705567" rtl="0" eaLnBrk="1" fontAlgn="auto" latinLnBrk="0" hangingPunct="1">
                <a:lnSpc>
                  <a:spcPct val="120000"/>
                </a:lnSpc>
                <a:spcBef>
                  <a:spcPts val="0"/>
                </a:spcBef>
                <a:spcAft>
                  <a:spcPts val="0"/>
                </a:spcAft>
                <a:buClrTx/>
                <a:buSzTx/>
                <a:buFontTx/>
                <a:buNone/>
                <a:tabLst>
                  <a:tab pos="412082" algn="l"/>
                </a:tabLst>
                <a:defRPr/>
              </a:pPr>
              <a:endParaRPr kumimoji="0" lang="en-US" altLang="ko-KR" sz="4000" spc="143" dirty="0">
                <a:solidFill>
                  <a:prstClr val="black"/>
                </a:solidFill>
                <a:latin typeface="맑은 고딕" panose="020B0503020000020004" pitchFamily="50" charset="-127"/>
                <a:ea typeface="맑은 고딕" panose="020B0503020000020004" pitchFamily="50" charset="-127"/>
                <a:cs typeface="함초롬돋움" charset="0"/>
              </a:endParaRPr>
            </a:p>
            <a:p>
              <a:pPr marL="0" marR="0" lvl="0" indent="277747" algn="just" defTabSz="2705567" rtl="0" eaLnBrk="1" fontAlgn="auto" latinLnBrk="0" hangingPunct="1">
                <a:lnSpc>
                  <a:spcPct val="120000"/>
                </a:lnSpc>
                <a:spcBef>
                  <a:spcPts val="0"/>
                </a:spcBef>
                <a:spcAft>
                  <a:spcPts val="0"/>
                </a:spcAft>
                <a:buClrTx/>
                <a:buSzTx/>
                <a:buFontTx/>
                <a:buNone/>
                <a:tabLst>
                  <a:tab pos="412082" algn="l"/>
                </a:tabLst>
                <a:defRPr/>
              </a:pPr>
              <a:endParaRPr kumimoji="0" lang="en-US" altLang="ko-KR" sz="4000" spc="143" noProof="0" dirty="0">
                <a:solidFill>
                  <a:prstClr val="black"/>
                </a:solidFill>
                <a:latin typeface="맑은 고딕" panose="020B0503020000020004" pitchFamily="50" charset="-127"/>
                <a:ea typeface="맑은 고딕" panose="020B0503020000020004" pitchFamily="50" charset="-127"/>
                <a:cs typeface="함초롬돋움" charset="0"/>
              </a:endParaRPr>
            </a:p>
            <a:p>
              <a:pPr marL="0" marR="0" lvl="0" algn="just" defTabSz="2705567" rtl="0" eaLnBrk="1" fontAlgn="auto" latinLnBrk="0" hangingPunct="1">
                <a:lnSpc>
                  <a:spcPct val="120000"/>
                </a:lnSpc>
                <a:spcBef>
                  <a:spcPts val="0"/>
                </a:spcBef>
                <a:spcAft>
                  <a:spcPts val="0"/>
                </a:spcAft>
                <a:buClrTx/>
                <a:buSzTx/>
                <a:buFontTx/>
                <a:buNone/>
                <a:tabLst>
                  <a:tab pos="412082" algn="l"/>
                </a:tabLst>
                <a:defRPr/>
              </a:pPr>
              <a:r>
                <a:rPr kumimoji="0" lang="en-US" altLang="ko-KR" sz="2700" b="1" i="0" u="none" strike="noStrike" kern="1200" cap="none" spc="143" normalizeH="0" baseline="0" noProof="0" dirty="0">
                  <a:ln>
                    <a:noFill/>
                  </a:ln>
                  <a:solidFill>
                    <a:srgbClr val="5E1742"/>
                  </a:solidFill>
                  <a:effectLst/>
                  <a:uLnTx/>
                  <a:uFillTx/>
                  <a:latin typeface="맑은 고딕" panose="020B0503020000020004" pitchFamily="50" charset="-127"/>
                  <a:ea typeface="맑은 고딕" panose="020B0503020000020004" pitchFamily="50" charset="-127"/>
                  <a:cs typeface="함초롬돋움" charset="0"/>
                </a:rPr>
                <a:t>2. </a:t>
              </a:r>
              <a:r>
                <a:rPr kumimoji="0" lang="ko-KR" altLang="en-US" sz="2700" b="1" i="0" u="none" strike="noStrike" kern="1200" cap="none" spc="143" normalizeH="0" baseline="0" noProof="0" dirty="0">
                  <a:ln>
                    <a:noFill/>
                  </a:ln>
                  <a:solidFill>
                    <a:srgbClr val="5E1742"/>
                  </a:solidFill>
                  <a:effectLst/>
                  <a:uLnTx/>
                  <a:uFillTx/>
                  <a:latin typeface="맑은 고딕" panose="020B0503020000020004" pitchFamily="50" charset="-127"/>
                  <a:ea typeface="맑은 고딕" panose="020B0503020000020004" pitchFamily="50" charset="-127"/>
                  <a:cs typeface="함초롬돋움" charset="0"/>
                </a:rPr>
                <a:t>연구방법</a:t>
              </a:r>
              <a:endParaRPr kumimoji="0" lang="en-US" altLang="ko-KR" sz="2700" b="1" noProof="0" dirty="0">
                <a:solidFill>
                  <a:srgbClr val="5E1742"/>
                </a:solidFill>
                <a:latin typeface="맑은 고딕" panose="020B0503020000020004" pitchFamily="50" charset="-127"/>
                <a:ea typeface="맑은 고딕" panose="020B0503020000020004" pitchFamily="50" charset="-127"/>
                <a:cs typeface="함초롬돋움" charset="0"/>
              </a:endParaRPr>
            </a:p>
            <a:p>
              <a:pPr marL="0" marR="0" lvl="0" indent="277747" algn="just" defTabSz="2705567" rtl="0" eaLnBrk="1" fontAlgn="auto" latinLnBrk="0" hangingPunct="1">
                <a:lnSpc>
                  <a:spcPct val="120000"/>
                </a:lnSpc>
                <a:spcBef>
                  <a:spcPts val="0"/>
                </a:spcBef>
                <a:spcAft>
                  <a:spcPts val="0"/>
                </a:spcAft>
                <a:buClrTx/>
                <a:buSzTx/>
                <a:buFontTx/>
                <a:buNone/>
                <a:tabLst>
                  <a:tab pos="412082" algn="l"/>
                </a:tabLst>
                <a:defRPr/>
              </a:pPr>
              <a:r>
                <a:rPr kumimoji="0" lang="ko-KR" altLang="en-US" sz="2700" b="0" i="0" u="none" strike="noStrike" kern="1200" cap="none" spc="143" normalizeH="0" baseline="0" noProof="0" dirty="0">
                  <a:ln>
                    <a:noFill/>
                  </a:ln>
                  <a:solidFill>
                    <a:prstClr val="black"/>
                  </a:solidFill>
                  <a:effectLst/>
                  <a:uLnTx/>
                  <a:uFillTx/>
                  <a:latin typeface="맑은 고딕" panose="020B0503020000020004" pitchFamily="50" charset="-127"/>
                  <a:ea typeface="맑은 고딕" panose="020B0503020000020004" pitchFamily="50" charset="-127"/>
                  <a:cs typeface="함초롬돋움" charset="0"/>
                </a:rPr>
                <a:t>설문조사는</a:t>
              </a:r>
              <a:r>
                <a:rPr kumimoji="0" lang="ko-KR" altLang="en-US" sz="2700" b="0" i="0" u="none" strike="noStrike" kern="1200" cap="none" spc="57" normalizeH="0" baseline="0" noProof="0" dirty="0">
                  <a:ln>
                    <a:noFill/>
                  </a:ln>
                  <a:solidFill>
                    <a:prstClr val="black"/>
                  </a:solidFill>
                  <a:effectLst/>
                  <a:uLnTx/>
                  <a:uFillTx/>
                  <a:latin typeface="맑은 고딕" panose="020B0503020000020004" pitchFamily="50" charset="-127"/>
                  <a:ea typeface="맑은 고딕" panose="020B0503020000020004" pitchFamily="50" charset="-127"/>
                  <a:cs typeface="함초롬돋움" charset="0"/>
                </a:rPr>
                <a:t> </a:t>
              </a:r>
              <a:r>
                <a:rPr kumimoji="0" lang="ko-KR" altLang="en-US" sz="2700" b="0" i="0" u="none" strike="noStrike" kern="1200" cap="none" spc="143" normalizeH="0" baseline="0" noProof="0" dirty="0">
                  <a:ln>
                    <a:noFill/>
                  </a:ln>
                  <a:solidFill>
                    <a:prstClr val="black"/>
                  </a:solidFill>
                  <a:effectLst/>
                  <a:uLnTx/>
                  <a:uFillTx/>
                  <a:latin typeface="맑은 고딕" panose="020B0503020000020004" pitchFamily="50" charset="-127"/>
                  <a:ea typeface="맑은 고딕" panose="020B0503020000020004" pitchFamily="50" charset="-127"/>
                  <a:cs typeface="함초롬돋움" charset="0"/>
                </a:rPr>
                <a:t>온라인으로</a:t>
              </a:r>
              <a:r>
                <a:rPr kumimoji="0" lang="ko-KR" altLang="en-US" sz="2700" b="0" i="0" u="none" strike="noStrike" kern="1200" cap="none" spc="86" normalizeH="0" baseline="0" noProof="0" dirty="0">
                  <a:ln>
                    <a:noFill/>
                  </a:ln>
                  <a:solidFill>
                    <a:prstClr val="black"/>
                  </a:solidFill>
                  <a:effectLst/>
                  <a:uLnTx/>
                  <a:uFillTx/>
                  <a:latin typeface="맑은 고딕" panose="020B0503020000020004" pitchFamily="50" charset="-127"/>
                  <a:ea typeface="맑은 고딕" panose="020B0503020000020004" pitchFamily="50" charset="-127"/>
                  <a:cs typeface="함초롬돋움" charset="0"/>
                </a:rPr>
                <a:t> </a:t>
              </a:r>
              <a:r>
                <a:rPr kumimoji="0" lang="ko-KR" altLang="en-US" sz="2700" b="0" i="0" u="none" strike="noStrike" kern="1200" cap="none" spc="114" normalizeH="0" baseline="0" noProof="0" dirty="0">
                  <a:ln>
                    <a:noFill/>
                  </a:ln>
                  <a:solidFill>
                    <a:prstClr val="black"/>
                  </a:solidFill>
                  <a:effectLst/>
                  <a:uLnTx/>
                  <a:uFillTx/>
                  <a:latin typeface="맑은 고딕" panose="020B0503020000020004" pitchFamily="50" charset="-127"/>
                  <a:ea typeface="맑은 고딕" panose="020B0503020000020004" pitchFamily="50" charset="-127"/>
                  <a:cs typeface="함초롬돋움" charset="0"/>
                </a:rPr>
                <a:t>실시하였으며</a:t>
              </a:r>
              <a:r>
                <a:rPr kumimoji="0" lang="en-US" altLang="ko-KR" sz="2700" b="0" i="0" u="none" strike="noStrike" kern="1200" cap="none" spc="114" normalizeH="0" baseline="0" noProof="0" dirty="0">
                  <a:ln>
                    <a:noFill/>
                  </a:ln>
                  <a:solidFill>
                    <a:prstClr val="black"/>
                  </a:solidFill>
                  <a:effectLst/>
                  <a:uLnTx/>
                  <a:uFillTx/>
                  <a:latin typeface="맑은 고딕" panose="020B0503020000020004" pitchFamily="50" charset="-127"/>
                  <a:ea typeface="맑은 고딕" panose="020B0503020000020004" pitchFamily="50" charset="-127"/>
                  <a:cs typeface="함초롬돋움" charset="0"/>
                </a:rPr>
                <a:t>, </a:t>
              </a:r>
              <a:r>
                <a:rPr kumimoji="0" lang="ko-KR" altLang="en-US" sz="2700" b="0" i="0" u="none" strike="noStrike" kern="1200" cap="none" spc="0" normalizeH="0" baseline="0" noProof="0" dirty="0">
                  <a:ln>
                    <a:noFill/>
                  </a:ln>
                  <a:solidFill>
                    <a:srgbClr val="000000"/>
                  </a:solidFill>
                  <a:effectLst/>
                  <a:uLnTx/>
                  <a:uFillTx/>
                  <a:latin typeface="맑은 고딕" panose="020B0503020000020004" pitchFamily="50" charset="-127"/>
                  <a:ea typeface="맑은 고딕" panose="020B0503020000020004" pitchFamily="50" charset="-127"/>
                </a:rPr>
                <a:t>안경 착용실태 및 구매행동에 대한 설문을 시행하였다</a:t>
              </a:r>
              <a:r>
                <a:rPr kumimoji="0" lang="en-US" altLang="ko-KR" sz="2700" b="0" i="0" u="none" strike="noStrike" kern="1200" cap="none" spc="0" normalizeH="0" baseline="0" noProof="0" dirty="0">
                  <a:ln>
                    <a:noFill/>
                  </a:ln>
                  <a:solidFill>
                    <a:srgbClr val="000000"/>
                  </a:solidFill>
                  <a:effectLst/>
                  <a:uLnTx/>
                  <a:uFillTx/>
                  <a:latin typeface="맑은 고딕" panose="020B0503020000020004" pitchFamily="50" charset="-127"/>
                  <a:ea typeface="맑은 고딕" panose="020B0503020000020004" pitchFamily="50" charset="-127"/>
                </a:rPr>
                <a:t>. </a:t>
              </a:r>
              <a:r>
                <a:rPr kumimoji="0" lang="ko-KR" altLang="en-US" sz="2700" b="0" i="0" u="none" strike="noStrike" kern="1200" cap="none" spc="0" normalizeH="0" baseline="0" noProof="0" dirty="0">
                  <a:ln>
                    <a:noFill/>
                  </a:ln>
                  <a:solidFill>
                    <a:srgbClr val="000000"/>
                  </a:solidFill>
                  <a:effectLst/>
                  <a:uLnTx/>
                  <a:uFillTx/>
                  <a:latin typeface="맑은 고딕" panose="020B0503020000020004" pitchFamily="50" charset="-127"/>
                  <a:ea typeface="맑은 고딕" panose="020B0503020000020004" pitchFamily="50" charset="-127"/>
                </a:rPr>
                <a:t>설문 결과는 대상자를 전공별로 분류하여 </a:t>
              </a:r>
              <a:r>
                <a:rPr kumimoji="0" lang="en-US" altLang="ko-KR" sz="2700" b="0" i="0" u="none" strike="noStrike" kern="1200" cap="none" spc="0" normalizeH="0" baseline="0" noProof="0" dirty="0">
                  <a:ln>
                    <a:noFill/>
                  </a:ln>
                  <a:solidFill>
                    <a:srgbClr val="000000"/>
                  </a:solidFill>
                  <a:effectLst/>
                  <a:uLnTx/>
                  <a:uFillTx/>
                  <a:latin typeface="맑은 고딕" panose="020B0503020000020004" pitchFamily="50" charset="-127"/>
                  <a:ea typeface="맑은 고딕" panose="020B0503020000020004" pitchFamily="50" charset="-127"/>
                </a:rPr>
                <a:t>SPSS 23.0</a:t>
              </a:r>
              <a:r>
                <a:rPr kumimoji="0" lang="ko-KR" altLang="en-US" sz="2700" b="0" i="0" u="none" strike="noStrike" kern="1200" cap="none" spc="0" normalizeH="0" baseline="0" noProof="0" dirty="0">
                  <a:ln>
                    <a:noFill/>
                  </a:ln>
                  <a:solidFill>
                    <a:srgbClr val="000000"/>
                  </a:solidFill>
                  <a:effectLst/>
                  <a:uLnTx/>
                  <a:uFillTx/>
                  <a:latin typeface="맑은 고딕" panose="020B0503020000020004" pitchFamily="50" charset="-127"/>
                  <a:ea typeface="맑은 고딕" panose="020B0503020000020004" pitchFamily="50" charset="-127"/>
                </a:rPr>
                <a:t>으로 빈도분석을 통해 </a:t>
              </a:r>
              <a:r>
                <a:rPr kumimoji="0" lang="ko-KR" altLang="en-US" sz="2700" b="0" i="0" u="none" strike="noStrike" kern="1200" cap="none" spc="0" normalizeH="0" baseline="0" noProof="0" dirty="0" err="1">
                  <a:ln>
                    <a:noFill/>
                  </a:ln>
                  <a:solidFill>
                    <a:srgbClr val="000000"/>
                  </a:solidFill>
                  <a:effectLst/>
                  <a:uLnTx/>
                  <a:uFillTx/>
                  <a:latin typeface="맑은 고딕" panose="020B0503020000020004" pitchFamily="50" charset="-127"/>
                  <a:ea typeface="맑은 고딕" panose="020B0503020000020004" pitchFamily="50" charset="-127"/>
                </a:rPr>
                <a:t>나타내었다</a:t>
              </a:r>
              <a:r>
                <a:rPr kumimoji="0" lang="en-US" altLang="ko-KR" sz="2700" b="0" i="0" u="none" strike="noStrike" kern="1200" cap="none" spc="0" normalizeH="0" baseline="0" noProof="0" dirty="0">
                  <a:ln>
                    <a:noFill/>
                  </a:ln>
                  <a:solidFill>
                    <a:srgbClr val="000000"/>
                  </a:solidFill>
                  <a:effectLst/>
                  <a:uLnTx/>
                  <a:uFillTx/>
                  <a:latin typeface="맑은 고딕" panose="020B0503020000020004" pitchFamily="50" charset="-127"/>
                  <a:ea typeface="맑은 고딕" panose="020B0503020000020004" pitchFamily="50" charset="-127"/>
                </a:rPr>
                <a:t>. </a:t>
              </a:r>
              <a:r>
                <a:rPr kumimoji="0" lang="ko-KR" altLang="en-US" sz="2700" b="0" i="0" u="none" strike="noStrike" kern="1200" cap="none" spc="0" normalizeH="0" baseline="0" noProof="0" dirty="0">
                  <a:ln>
                    <a:noFill/>
                  </a:ln>
                  <a:solidFill>
                    <a:srgbClr val="000000"/>
                  </a:solidFill>
                  <a:effectLst/>
                  <a:uLnTx/>
                  <a:uFillTx/>
                  <a:latin typeface="맑은 고딕" panose="020B0503020000020004" pitchFamily="50" charset="-127"/>
                  <a:ea typeface="맑은 고딕" panose="020B0503020000020004" pitchFamily="50" charset="-127"/>
                </a:rPr>
                <a:t>설문문항은 </a:t>
              </a:r>
              <a:r>
                <a:rPr kumimoji="0" lang="en-US" altLang="ko-KR" sz="2700" b="0" i="0" u="none" strike="noStrike" kern="1200" cap="none" spc="0" normalizeH="0" baseline="0" noProof="0" dirty="0">
                  <a:ln>
                    <a:noFill/>
                  </a:ln>
                  <a:solidFill>
                    <a:srgbClr val="000000"/>
                  </a:solidFill>
                  <a:effectLst/>
                  <a:uLnTx/>
                  <a:uFillTx/>
                  <a:latin typeface="맑은 고딕" panose="020B0503020000020004" pitchFamily="50" charset="-127"/>
                  <a:ea typeface="맑은 고딕" panose="020B0503020000020004" pitchFamily="50" charset="-127"/>
                </a:rPr>
                <a:t>6</a:t>
              </a:r>
              <a:r>
                <a:rPr kumimoji="0" lang="ko-KR" altLang="en-US" sz="2700" b="0" i="0" u="none" strike="noStrike" kern="1200" cap="none" spc="0" normalizeH="0" baseline="0" noProof="0" dirty="0">
                  <a:ln>
                    <a:noFill/>
                  </a:ln>
                  <a:solidFill>
                    <a:srgbClr val="000000"/>
                  </a:solidFill>
                  <a:effectLst/>
                  <a:uLnTx/>
                  <a:uFillTx/>
                  <a:latin typeface="맑은 고딕" panose="020B0503020000020004" pitchFamily="50" charset="-127"/>
                  <a:ea typeface="맑은 고딕" panose="020B0503020000020004" pitchFamily="50" charset="-127"/>
                </a:rPr>
                <a:t>가지 항목으로 구성하였다</a:t>
              </a:r>
              <a:r>
                <a:rPr kumimoji="0" lang="en-US" altLang="ko-KR" sz="2700" b="0" i="0" u="none" strike="noStrike" kern="1200" cap="none" spc="0" normalizeH="0" baseline="0" noProof="0" dirty="0">
                  <a:ln>
                    <a:noFill/>
                  </a:ln>
                  <a:solidFill>
                    <a:srgbClr val="000000"/>
                  </a:solidFill>
                  <a:effectLst/>
                  <a:uLnTx/>
                  <a:uFillTx/>
                  <a:latin typeface="맑은 고딕" panose="020B0503020000020004" pitchFamily="50" charset="-127"/>
                  <a:ea typeface="맑은 고딕" panose="020B0503020000020004" pitchFamily="50" charset="-127"/>
                </a:rPr>
                <a:t>. </a:t>
              </a:r>
              <a:endParaRPr lang="en-US" sz="2700" dirty="0">
                <a:latin typeface="맑은 고딕" panose="020B0503020000020004" pitchFamily="50" charset="-127"/>
                <a:ea typeface="맑은 고딕" panose="020B0503020000020004" pitchFamily="50" charset="-127"/>
              </a:endParaRPr>
            </a:p>
          </p:txBody>
        </p:sp>
      </p:grpSp>
      <p:grpSp>
        <p:nvGrpSpPr>
          <p:cNvPr id="15" name="Group 14">
            <a:extLst>
              <a:ext uri="{FF2B5EF4-FFF2-40B4-BE49-F238E27FC236}">
                <a16:creationId xmlns:a16="http://schemas.microsoft.com/office/drawing/2014/main" id="{0B98FA39-D31F-B246-A6EA-59DE50495DF4}"/>
              </a:ext>
            </a:extLst>
          </p:cNvPr>
          <p:cNvGrpSpPr/>
          <p:nvPr/>
        </p:nvGrpSpPr>
        <p:grpSpPr>
          <a:xfrm>
            <a:off x="481429" y="11739380"/>
            <a:ext cx="20614079" cy="15100435"/>
            <a:chOff x="482172" y="11821109"/>
            <a:chExt cx="20645891" cy="14829677"/>
          </a:xfrm>
        </p:grpSpPr>
        <p:sp>
          <p:nvSpPr>
            <p:cNvPr id="8" name="직사각형 7">
              <a:extLst>
                <a:ext uri="{FF2B5EF4-FFF2-40B4-BE49-F238E27FC236}">
                  <a16:creationId xmlns:a16="http://schemas.microsoft.com/office/drawing/2014/main" id="{DF3ECFC9-BC07-C643-8DC1-93FAD707EF96}"/>
                </a:ext>
              </a:extLst>
            </p:cNvPr>
            <p:cNvSpPr/>
            <p:nvPr/>
          </p:nvSpPr>
          <p:spPr bwMode="auto">
            <a:xfrm>
              <a:off x="482172" y="12070074"/>
              <a:ext cx="20645891" cy="14580712"/>
            </a:xfrm>
            <a:prstGeom prst="rect">
              <a:avLst/>
            </a:prstGeom>
            <a:noFill/>
            <a:ln w="9525" cap="flat" cmpd="sng" algn="ctr">
              <a:solidFill>
                <a:schemeClr val="tx1"/>
              </a:solidFill>
              <a:prstDash val="solid"/>
              <a:round/>
              <a:headEnd type="none" w="med" len="med"/>
              <a:tailEnd type="none" w="med" len="med"/>
            </a:ln>
            <a:effectLst/>
          </p:spPr>
          <p:txBody>
            <a:bodyPr vert="horz" wrap="square" lIns="91389" tIns="45694" rIns="91389" bIns="45694" numCol="1" rtlCol="0" anchor="t" anchorCtr="0" compatLnSpc="1">
              <a:prstTxWarp prst="textNoShape">
                <a:avLst/>
              </a:prstTxWarp>
            </a:bodyPr>
            <a:lstStyle/>
            <a:p>
              <a:pPr defTabSz="3084552"/>
              <a:endParaRPr lang="ko-KR" altLang="en-US" sz="6097" dirty="0">
                <a:latin typeface="맑은 고딕" panose="020B0503020000020004" pitchFamily="50" charset="-127"/>
                <a:ea typeface="맑은 고딕" panose="020B0503020000020004" pitchFamily="50" charset="-127"/>
              </a:endParaRPr>
            </a:p>
          </p:txBody>
        </p:sp>
        <p:sp>
          <p:nvSpPr>
            <p:cNvPr id="58" name="모서리가 둥근 직사각형 57"/>
            <p:cNvSpPr/>
            <p:nvPr/>
          </p:nvSpPr>
          <p:spPr bwMode="auto">
            <a:xfrm>
              <a:off x="654943" y="11821109"/>
              <a:ext cx="20285158" cy="699942"/>
            </a:xfrm>
            <a:prstGeom prst="roundRect">
              <a:avLst/>
            </a:prstGeom>
            <a:solidFill>
              <a:srgbClr val="F66A00"/>
            </a:solidFill>
            <a:ln w="9525" cap="flat" cmpd="sng" algn="ctr">
              <a:solidFill>
                <a:srgbClr val="F66A00"/>
              </a:solidFill>
              <a:prstDash val="solid"/>
              <a:round/>
              <a:headEnd type="none" w="med" len="med"/>
              <a:tailEnd type="none" w="med" len="med"/>
            </a:ln>
            <a:effectLst/>
          </p:spPr>
          <p:txBody>
            <a:bodyPr vert="horz" wrap="square" lIns="91389" tIns="45694" rIns="91389" bIns="45694" numCol="1" rtlCol="0" anchor="ctr" anchorCtr="0" compatLnSpc="1">
              <a:prstTxWarp prst="textNoShape">
                <a:avLst/>
              </a:prstTxWarp>
            </a:bodyPr>
            <a:lstStyle/>
            <a:p>
              <a:pPr algn="ctr" defTabSz="3084552"/>
              <a:r>
                <a:rPr lang="en-US" altLang="ko-KR" sz="3994" b="1" dirty="0">
                  <a:solidFill>
                    <a:schemeClr val="bg1"/>
                  </a:solidFill>
                  <a:latin typeface="맑은 고딕" panose="020B0503020000020004" pitchFamily="50" charset="-127"/>
                  <a:ea typeface="맑은 고딕" panose="020B0503020000020004" pitchFamily="50" charset="-127"/>
                  <a:cs typeface="Calibri" panose="020F0502020204030204" pitchFamily="34" charset="0"/>
                </a:rPr>
                <a:t>RESULTS</a:t>
              </a:r>
              <a:endParaRPr lang="ko-KR" altLang="en-US" sz="3994" b="1" dirty="0">
                <a:solidFill>
                  <a:schemeClr val="bg1"/>
                </a:solidFill>
                <a:latin typeface="맑은 고딕" panose="020B0503020000020004" pitchFamily="50" charset="-127"/>
                <a:ea typeface="맑은 고딕" panose="020B0503020000020004" pitchFamily="50" charset="-127"/>
                <a:cs typeface="Calibri" panose="020F0502020204030204" pitchFamily="34" charset="0"/>
              </a:endParaRPr>
            </a:p>
          </p:txBody>
        </p:sp>
        <p:sp>
          <p:nvSpPr>
            <p:cNvPr id="27" name="TextBox 26">
              <a:extLst>
                <a:ext uri="{FF2B5EF4-FFF2-40B4-BE49-F238E27FC236}">
                  <a16:creationId xmlns:a16="http://schemas.microsoft.com/office/drawing/2014/main" id="{58F0ACEA-ABCC-D14D-817C-F1AEF92D0100}"/>
                </a:ext>
              </a:extLst>
            </p:cNvPr>
            <p:cNvSpPr txBox="1"/>
            <p:nvPr/>
          </p:nvSpPr>
          <p:spPr>
            <a:xfrm>
              <a:off x="654941" y="12770019"/>
              <a:ext cx="20254075" cy="523385"/>
            </a:xfrm>
            <a:prstGeom prst="rect">
              <a:avLst/>
            </a:prstGeom>
            <a:noFill/>
          </p:spPr>
          <p:txBody>
            <a:bodyPr wrap="square" rtlCol="0">
              <a:spAutoFit/>
            </a:bodyPr>
            <a:lstStyle/>
            <a:p>
              <a:endParaRPr lang="en-US" sz="2796" dirty="0">
                <a:latin typeface="맑은 고딕" panose="020B0503020000020004" pitchFamily="50" charset="-127"/>
                <a:ea typeface="맑은 고딕" panose="020B0503020000020004" pitchFamily="50" charset="-127"/>
              </a:endParaRPr>
            </a:p>
          </p:txBody>
        </p:sp>
      </p:grpSp>
      <p:grpSp>
        <p:nvGrpSpPr>
          <p:cNvPr id="16" name="Group 15">
            <a:extLst>
              <a:ext uri="{FF2B5EF4-FFF2-40B4-BE49-F238E27FC236}">
                <a16:creationId xmlns:a16="http://schemas.microsoft.com/office/drawing/2014/main" id="{E3475DE9-28CC-7D4F-A53B-3EEBCC43AFCE}"/>
              </a:ext>
            </a:extLst>
          </p:cNvPr>
          <p:cNvGrpSpPr/>
          <p:nvPr/>
        </p:nvGrpSpPr>
        <p:grpSpPr>
          <a:xfrm>
            <a:off x="432198" y="27147241"/>
            <a:ext cx="10116825" cy="4044708"/>
            <a:chOff x="482172" y="24249103"/>
            <a:chExt cx="10132437" cy="4050950"/>
          </a:xfrm>
        </p:grpSpPr>
        <p:grpSp>
          <p:nvGrpSpPr>
            <p:cNvPr id="11" name="Group 10">
              <a:extLst>
                <a:ext uri="{FF2B5EF4-FFF2-40B4-BE49-F238E27FC236}">
                  <a16:creationId xmlns:a16="http://schemas.microsoft.com/office/drawing/2014/main" id="{D75378BB-9202-9F47-A4DC-69DD4A155EBE}"/>
                </a:ext>
              </a:extLst>
            </p:cNvPr>
            <p:cNvGrpSpPr/>
            <p:nvPr/>
          </p:nvGrpSpPr>
          <p:grpSpPr>
            <a:xfrm>
              <a:off x="482172" y="24249103"/>
              <a:ext cx="10132437" cy="4050950"/>
              <a:chOff x="560593" y="24225364"/>
              <a:chExt cx="10122519" cy="4046984"/>
            </a:xfrm>
          </p:grpSpPr>
          <p:sp>
            <p:nvSpPr>
              <p:cNvPr id="9" name="직사각형 8">
                <a:extLst>
                  <a:ext uri="{FF2B5EF4-FFF2-40B4-BE49-F238E27FC236}">
                    <a16:creationId xmlns:a16="http://schemas.microsoft.com/office/drawing/2014/main" id="{8638A797-6818-C241-8658-D7FB33162F9C}"/>
                  </a:ext>
                </a:extLst>
              </p:cNvPr>
              <p:cNvSpPr/>
              <p:nvPr/>
            </p:nvSpPr>
            <p:spPr bwMode="auto">
              <a:xfrm>
                <a:off x="560593" y="24559984"/>
                <a:ext cx="10122519" cy="3712364"/>
              </a:xfrm>
              <a:prstGeom prst="rect">
                <a:avLst/>
              </a:prstGeom>
              <a:noFill/>
              <a:ln w="9525" cap="flat" cmpd="sng" algn="ctr">
                <a:solidFill>
                  <a:schemeClr val="tx1"/>
                </a:solidFill>
                <a:prstDash val="solid"/>
                <a:round/>
                <a:headEnd type="none" w="med" len="med"/>
                <a:tailEnd type="none" w="med" len="med"/>
              </a:ln>
              <a:effectLst/>
            </p:spPr>
            <p:txBody>
              <a:bodyPr vert="horz" wrap="square" lIns="91389" tIns="45694" rIns="91389" bIns="45694" numCol="1" rtlCol="0" anchor="t" anchorCtr="0" compatLnSpc="1">
                <a:prstTxWarp prst="textNoShape">
                  <a:avLst/>
                </a:prstTxWarp>
              </a:bodyPr>
              <a:lstStyle/>
              <a:p>
                <a:pPr defTabSz="3084552"/>
                <a:endParaRPr lang="ko-KR" altLang="en-US" sz="6097" dirty="0">
                  <a:latin typeface="맑은 고딕" panose="020B0503020000020004" pitchFamily="50" charset="-127"/>
                  <a:ea typeface="맑은 고딕" panose="020B0503020000020004" pitchFamily="50" charset="-127"/>
                </a:endParaRPr>
              </a:p>
            </p:txBody>
          </p:sp>
          <p:sp>
            <p:nvSpPr>
              <p:cNvPr id="59" name="모서리가 둥근 직사각형 58"/>
              <p:cNvSpPr/>
              <p:nvPr/>
            </p:nvSpPr>
            <p:spPr bwMode="auto">
              <a:xfrm>
                <a:off x="684448" y="24225364"/>
                <a:ext cx="9826275" cy="713201"/>
              </a:xfrm>
              <a:prstGeom prst="roundRect">
                <a:avLst/>
              </a:prstGeom>
              <a:solidFill>
                <a:srgbClr val="F66A00"/>
              </a:solidFill>
              <a:ln w="9525" cap="flat" cmpd="sng" algn="ctr">
                <a:solidFill>
                  <a:srgbClr val="F66A00"/>
                </a:solidFill>
                <a:prstDash val="solid"/>
                <a:round/>
                <a:headEnd type="none" w="med" len="med"/>
                <a:tailEnd type="none" w="med" len="med"/>
              </a:ln>
              <a:effectLst/>
            </p:spPr>
            <p:txBody>
              <a:bodyPr vert="horz" wrap="square" lIns="91389" tIns="45694" rIns="91389" bIns="45694" numCol="1" rtlCol="0" anchor="ctr" anchorCtr="0" compatLnSpc="1">
                <a:prstTxWarp prst="textNoShape">
                  <a:avLst/>
                </a:prstTxWarp>
              </a:bodyPr>
              <a:lstStyle/>
              <a:p>
                <a:pPr algn="ctr" defTabSz="3081471"/>
                <a:r>
                  <a:rPr lang="en-US" altLang="ko-KR" sz="3994" b="1" dirty="0">
                    <a:solidFill>
                      <a:schemeClr val="bg1"/>
                    </a:solidFill>
                    <a:latin typeface="맑은 고딕" panose="020B0503020000020004" pitchFamily="50" charset="-127"/>
                    <a:ea typeface="맑은 고딕" panose="020B0503020000020004" pitchFamily="50" charset="-127"/>
                    <a:cs typeface="Calibri" panose="020F0502020204030204" pitchFamily="34" charset="0"/>
                  </a:rPr>
                  <a:t>CONCLUSIONS</a:t>
                </a:r>
                <a:endParaRPr lang="ko-KR" altLang="en-US" sz="3994" b="1" dirty="0">
                  <a:solidFill>
                    <a:schemeClr val="bg1"/>
                  </a:solidFill>
                  <a:latin typeface="맑은 고딕" panose="020B0503020000020004" pitchFamily="50" charset="-127"/>
                  <a:ea typeface="맑은 고딕" panose="020B0503020000020004" pitchFamily="50" charset="-127"/>
                  <a:cs typeface="Calibri" panose="020F0502020204030204" pitchFamily="34" charset="0"/>
                </a:endParaRPr>
              </a:p>
            </p:txBody>
          </p:sp>
        </p:grpSp>
        <p:sp>
          <p:nvSpPr>
            <p:cNvPr id="28" name="TextBox 27">
              <a:extLst>
                <a:ext uri="{FF2B5EF4-FFF2-40B4-BE49-F238E27FC236}">
                  <a16:creationId xmlns:a16="http://schemas.microsoft.com/office/drawing/2014/main" id="{10EA6FEA-B2CB-B04E-B104-5B4CA77F50D4}"/>
                </a:ext>
              </a:extLst>
            </p:cNvPr>
            <p:cNvSpPr txBox="1"/>
            <p:nvPr/>
          </p:nvSpPr>
          <p:spPr>
            <a:xfrm>
              <a:off x="606147" y="25111931"/>
              <a:ext cx="9835904" cy="3039425"/>
            </a:xfrm>
            <a:prstGeom prst="rect">
              <a:avLst/>
            </a:prstGeom>
            <a:noFill/>
          </p:spPr>
          <p:txBody>
            <a:bodyPr wrap="square" rtlCol="0">
              <a:spAutoFit/>
            </a:bodyPr>
            <a:lstStyle/>
            <a:p>
              <a:pPr algn="just">
                <a:lnSpc>
                  <a:spcPct val="120000"/>
                </a:lnSpc>
              </a:pPr>
              <a:r>
                <a:rPr lang="ko-KR" altLang="en-US" sz="2700" spc="50" dirty="0">
                  <a:latin typeface="맑은 고딕" panose="020B0503020000020004" pitchFamily="50" charset="-127"/>
                  <a:ea typeface="맑은 고딕" panose="020B0503020000020004" pitchFamily="50" charset="-127"/>
                  <a:cs typeface="함초롬돋움" charset="0"/>
                </a:rPr>
                <a:t>  본 연구결과 </a:t>
              </a:r>
              <a:r>
                <a:rPr lang="en-US" altLang="ko-KR" sz="2700" spc="50" dirty="0">
                  <a:latin typeface="맑은 고딕" panose="020B0503020000020004" pitchFamily="50" charset="-127"/>
                  <a:ea typeface="맑은 고딕" panose="020B0503020000020004" pitchFamily="50" charset="-127"/>
                  <a:cs typeface="함초롬돋움" charset="0"/>
                </a:rPr>
                <a:t>20</a:t>
              </a:r>
              <a:r>
                <a:rPr lang="ko-KR" altLang="en-US" sz="2700" spc="50" dirty="0">
                  <a:latin typeface="맑은 고딕" panose="020B0503020000020004" pitchFamily="50" charset="-127"/>
                  <a:ea typeface="맑은 고딕" panose="020B0503020000020004" pitchFamily="50" charset="-127"/>
                  <a:cs typeface="함초롬돋움" charset="0"/>
                </a:rPr>
                <a:t>대의 전공계열에 따른 안경 착용 및 </a:t>
              </a:r>
              <a:br>
                <a:rPr lang="en-US" altLang="ko-KR" sz="2700" spc="50" dirty="0">
                  <a:latin typeface="맑은 고딕" panose="020B0503020000020004" pitchFamily="50" charset="-127"/>
                  <a:ea typeface="맑은 고딕" panose="020B0503020000020004" pitchFamily="50" charset="-127"/>
                  <a:cs typeface="함초롬돋움" charset="0"/>
                </a:rPr>
              </a:br>
              <a:r>
                <a:rPr lang="ko-KR" altLang="en-US" sz="2700" spc="50" dirty="0">
                  <a:latin typeface="맑은 고딕" panose="020B0503020000020004" pitchFamily="50" charset="-127"/>
                  <a:ea typeface="맑은 고딕" panose="020B0503020000020004" pitchFamily="50" charset="-127"/>
                  <a:cs typeface="함초롬돋움" charset="0"/>
                </a:rPr>
                <a:t>구매행동은 보건 및 예체능계열은 디자인 및 스타일</a:t>
              </a:r>
              <a:r>
                <a:rPr lang="en-US" altLang="ko-KR" sz="2700" spc="50" dirty="0">
                  <a:latin typeface="맑은 고딕" panose="020B0503020000020004" pitchFamily="50" charset="-127"/>
                  <a:ea typeface="맑은 고딕" panose="020B0503020000020004" pitchFamily="50" charset="-127"/>
                  <a:cs typeface="함초롬돋움" charset="0"/>
                </a:rPr>
                <a:t>, </a:t>
              </a:r>
              <a:br>
                <a:rPr lang="en-US" altLang="ko-KR" sz="2700" spc="50" dirty="0">
                  <a:latin typeface="맑은 고딕" panose="020B0503020000020004" pitchFamily="50" charset="-127"/>
                  <a:ea typeface="맑은 고딕" panose="020B0503020000020004" pitchFamily="50" charset="-127"/>
                  <a:cs typeface="함초롬돋움" charset="0"/>
                </a:rPr>
              </a:br>
              <a:r>
                <a:rPr lang="ko-KR" altLang="en-US" sz="2700" spc="50" dirty="0">
                  <a:latin typeface="맑은 고딕" panose="020B0503020000020004" pitchFamily="50" charset="-127"/>
                  <a:ea typeface="맑은 고딕" panose="020B0503020000020004" pitchFamily="50" charset="-127"/>
                  <a:cs typeface="함초롬돋움" charset="0"/>
                </a:rPr>
                <a:t>인문사회 및 공학계열은 실용적인 요인에 영향을 많이 받는 것으로 나타났다</a:t>
              </a:r>
              <a:r>
                <a:rPr lang="en-US" altLang="ko-KR" sz="2700" spc="50" dirty="0">
                  <a:latin typeface="맑은 고딕" panose="020B0503020000020004" pitchFamily="50" charset="-127"/>
                  <a:ea typeface="맑은 고딕" panose="020B0503020000020004" pitchFamily="50" charset="-127"/>
                  <a:cs typeface="함초롬돋움" charset="0"/>
                </a:rPr>
                <a:t>. </a:t>
              </a:r>
              <a:r>
                <a:rPr lang="ko-KR" altLang="en-US" sz="2700" spc="50" dirty="0">
                  <a:latin typeface="맑은 고딕" panose="020B0503020000020004" pitchFamily="50" charset="-127"/>
                  <a:ea typeface="맑은 고딕" panose="020B0503020000020004" pitchFamily="50" charset="-127"/>
                  <a:cs typeface="함초롬돋움" charset="0"/>
                </a:rPr>
                <a:t>따라서 전공계열에 의해 안경 구매행동이 다르게 나타날 수 있으며</a:t>
              </a:r>
              <a:r>
                <a:rPr lang="en-US" altLang="ko-KR" sz="2700" spc="50" dirty="0">
                  <a:latin typeface="맑은 고딕" panose="020B0503020000020004" pitchFamily="50" charset="-127"/>
                  <a:ea typeface="맑은 고딕" panose="020B0503020000020004" pitchFamily="50" charset="-127"/>
                  <a:cs typeface="함초롬돋움" charset="0"/>
                </a:rPr>
                <a:t>, </a:t>
              </a:r>
              <a:r>
                <a:rPr lang="ko-KR" altLang="en-US" sz="2700" spc="50" dirty="0">
                  <a:latin typeface="맑은 고딕" panose="020B0503020000020004" pitchFamily="50" charset="-127"/>
                  <a:ea typeface="맑은 고딕" panose="020B0503020000020004" pitchFamily="50" charset="-127"/>
                  <a:cs typeface="함초롬돋움" charset="0"/>
                </a:rPr>
                <a:t>이는 전공계열 특성에 따른 마케팅 방향 설정의 기초자료로 활용될 수 있을 것으로 사료된다</a:t>
              </a:r>
              <a:r>
                <a:rPr lang="en-US" altLang="ko-KR" sz="2700" spc="50" dirty="0">
                  <a:latin typeface="맑은 고딕" panose="020B0503020000020004" pitchFamily="50" charset="-127"/>
                  <a:ea typeface="맑은 고딕" panose="020B0503020000020004" pitchFamily="50" charset="-127"/>
                  <a:cs typeface="함초롬돋움" charset="0"/>
                </a:rPr>
                <a:t>. </a:t>
              </a:r>
              <a:endParaRPr lang="ko-KR" altLang="en-US" sz="2700" dirty="0">
                <a:latin typeface="맑은 고딕" panose="020B0503020000020004" pitchFamily="50" charset="-127"/>
                <a:ea typeface="맑은 고딕" panose="020B0503020000020004" pitchFamily="50" charset="-127"/>
                <a:cs typeface="함초롬돋움"/>
              </a:endParaRPr>
            </a:p>
          </p:txBody>
        </p:sp>
      </p:grpSp>
      <p:grpSp>
        <p:nvGrpSpPr>
          <p:cNvPr id="17" name="Group 16">
            <a:extLst>
              <a:ext uri="{FF2B5EF4-FFF2-40B4-BE49-F238E27FC236}">
                <a16:creationId xmlns:a16="http://schemas.microsoft.com/office/drawing/2014/main" id="{4931802E-97AE-4B4A-AB3C-882461B38A9F}"/>
              </a:ext>
            </a:extLst>
          </p:cNvPr>
          <p:cNvGrpSpPr/>
          <p:nvPr/>
        </p:nvGrpSpPr>
        <p:grpSpPr>
          <a:xfrm>
            <a:off x="10925964" y="27139767"/>
            <a:ext cx="10117506" cy="4048650"/>
            <a:chOff x="10992132" y="24249104"/>
            <a:chExt cx="10133119" cy="4054898"/>
          </a:xfrm>
        </p:grpSpPr>
        <p:grpSp>
          <p:nvGrpSpPr>
            <p:cNvPr id="12" name="Group 11">
              <a:extLst>
                <a:ext uri="{FF2B5EF4-FFF2-40B4-BE49-F238E27FC236}">
                  <a16:creationId xmlns:a16="http://schemas.microsoft.com/office/drawing/2014/main" id="{F8F8CD25-4976-A54A-80A8-04D2AB445846}"/>
                </a:ext>
              </a:extLst>
            </p:cNvPr>
            <p:cNvGrpSpPr/>
            <p:nvPr/>
          </p:nvGrpSpPr>
          <p:grpSpPr>
            <a:xfrm>
              <a:off x="10992132" y="24249104"/>
              <a:ext cx="10133119" cy="4054898"/>
              <a:chOff x="11007969" y="24247704"/>
              <a:chExt cx="10123200" cy="4050928"/>
            </a:xfrm>
          </p:grpSpPr>
          <p:sp>
            <p:nvSpPr>
              <p:cNvPr id="10" name="직사각형 9">
                <a:extLst>
                  <a:ext uri="{FF2B5EF4-FFF2-40B4-BE49-F238E27FC236}">
                    <a16:creationId xmlns:a16="http://schemas.microsoft.com/office/drawing/2014/main" id="{9F158DD6-0D08-F14A-9712-B895C6848514}"/>
                  </a:ext>
                </a:extLst>
              </p:cNvPr>
              <p:cNvSpPr/>
              <p:nvPr/>
            </p:nvSpPr>
            <p:spPr bwMode="auto">
              <a:xfrm>
                <a:off x="11007969" y="24586267"/>
                <a:ext cx="10123200" cy="3712365"/>
              </a:xfrm>
              <a:prstGeom prst="rect">
                <a:avLst/>
              </a:prstGeom>
              <a:noFill/>
              <a:ln w="9525" cap="flat" cmpd="sng" algn="ctr">
                <a:solidFill>
                  <a:schemeClr val="tx1"/>
                </a:solidFill>
                <a:prstDash val="solid"/>
                <a:round/>
                <a:headEnd type="none" w="med" len="med"/>
                <a:tailEnd type="none" w="med" len="med"/>
              </a:ln>
              <a:effectLst/>
            </p:spPr>
            <p:txBody>
              <a:bodyPr vert="horz" wrap="square" lIns="91389" tIns="45694" rIns="91389" bIns="45694" numCol="1" rtlCol="0" anchor="t" anchorCtr="0" compatLnSpc="1">
                <a:prstTxWarp prst="textNoShape">
                  <a:avLst/>
                </a:prstTxWarp>
              </a:bodyPr>
              <a:lstStyle/>
              <a:p>
                <a:pPr defTabSz="3084552"/>
                <a:endParaRPr lang="ko-KR" altLang="en-US" sz="6097" dirty="0">
                  <a:latin typeface="맑은 고딕" panose="020B0503020000020004" pitchFamily="50" charset="-127"/>
                  <a:ea typeface="맑은 고딕" panose="020B0503020000020004" pitchFamily="50" charset="-127"/>
                </a:endParaRPr>
              </a:p>
            </p:txBody>
          </p:sp>
          <p:sp>
            <p:nvSpPr>
              <p:cNvPr id="66" name="모서리가 둥근 직사각형 65"/>
              <p:cNvSpPr/>
              <p:nvPr/>
            </p:nvSpPr>
            <p:spPr bwMode="auto">
              <a:xfrm>
                <a:off x="11211160" y="24247704"/>
                <a:ext cx="9721080" cy="713201"/>
              </a:xfrm>
              <a:prstGeom prst="roundRect">
                <a:avLst/>
              </a:prstGeom>
              <a:solidFill>
                <a:srgbClr val="F66A00"/>
              </a:solidFill>
              <a:ln w="9525" cap="flat" cmpd="sng" algn="ctr">
                <a:solidFill>
                  <a:srgbClr val="F66A00"/>
                </a:solidFill>
                <a:prstDash val="solid"/>
                <a:round/>
                <a:headEnd type="none" w="med" len="med"/>
                <a:tailEnd type="none" w="med" len="med"/>
              </a:ln>
              <a:effectLst/>
            </p:spPr>
            <p:txBody>
              <a:bodyPr vert="horz" wrap="square" lIns="91389" tIns="45694" rIns="91389" bIns="45694" numCol="1" rtlCol="0" anchor="ctr" anchorCtr="0" compatLnSpc="1">
                <a:prstTxWarp prst="textNoShape">
                  <a:avLst/>
                </a:prstTxWarp>
              </a:bodyPr>
              <a:lstStyle/>
              <a:p>
                <a:pPr algn="ctr" defTabSz="3081471"/>
                <a:r>
                  <a:rPr lang="en-CA" altLang="ko-KR" sz="3994" b="1" dirty="0">
                    <a:solidFill>
                      <a:schemeClr val="bg1"/>
                    </a:solidFill>
                    <a:latin typeface="맑은 고딕" panose="020B0503020000020004" pitchFamily="50" charset="-127"/>
                    <a:ea typeface="맑은 고딕" panose="020B0503020000020004" pitchFamily="50" charset="-127"/>
                    <a:cs typeface="Calibri" panose="020F0502020204030204" pitchFamily="34" charset="0"/>
                  </a:rPr>
                  <a:t>REFERENCES</a:t>
                </a:r>
                <a:endParaRPr lang="ko-KR" altLang="en-US" sz="3994" b="1" dirty="0">
                  <a:solidFill>
                    <a:schemeClr val="bg1"/>
                  </a:solidFill>
                  <a:latin typeface="맑은 고딕" panose="020B0503020000020004" pitchFamily="50" charset="-127"/>
                  <a:ea typeface="맑은 고딕" panose="020B0503020000020004" pitchFamily="50" charset="-127"/>
                  <a:cs typeface="Calibri" panose="020F0502020204030204" pitchFamily="34" charset="0"/>
                </a:endParaRPr>
              </a:p>
            </p:txBody>
          </p:sp>
        </p:grpSp>
        <p:sp>
          <p:nvSpPr>
            <p:cNvPr id="29" name="TextBox 28">
              <a:extLst>
                <a:ext uri="{FF2B5EF4-FFF2-40B4-BE49-F238E27FC236}">
                  <a16:creationId xmlns:a16="http://schemas.microsoft.com/office/drawing/2014/main" id="{C8107D12-3FCE-874C-8BC6-4CE087D15BE9}"/>
                </a:ext>
              </a:extLst>
            </p:cNvPr>
            <p:cNvSpPr txBox="1"/>
            <p:nvPr/>
          </p:nvSpPr>
          <p:spPr>
            <a:xfrm>
              <a:off x="11217782" y="25093663"/>
              <a:ext cx="9624066" cy="3200679"/>
            </a:xfrm>
            <a:prstGeom prst="rect">
              <a:avLst/>
            </a:prstGeom>
            <a:noFill/>
          </p:spPr>
          <p:txBody>
            <a:bodyPr wrap="square" rtlCol="0">
              <a:spAutoFit/>
            </a:bodyPr>
            <a:lstStyle/>
            <a:p>
              <a:pPr marL="360000" indent="-457200" algn="just"/>
              <a:r>
                <a:rPr lang="en-US" altLang="ko-KR" sz="1950" dirty="0">
                  <a:latin typeface="맑은 고딕" panose="020B0503020000020004" pitchFamily="50" charset="-127"/>
                  <a:ea typeface="맑은 고딕" panose="020B0503020000020004" pitchFamily="50" charset="-127"/>
                </a:rPr>
                <a:t>[1]</a:t>
              </a:r>
              <a:r>
                <a:rPr lang="ko-KR" altLang="en-US" sz="1950" dirty="0">
                  <a:latin typeface="맑은 고딕" panose="020B0503020000020004" pitchFamily="50" charset="-127"/>
                  <a:ea typeface="맑은 고딕" panose="020B0503020000020004" pitchFamily="50" charset="-127"/>
                </a:rPr>
                <a:t> </a:t>
              </a:r>
              <a:r>
                <a:rPr lang="en-US" altLang="ko-KR" sz="1950" dirty="0">
                  <a:latin typeface="맑은 고딕" panose="020B0503020000020004" pitchFamily="50" charset="-127"/>
                  <a:ea typeface="맑은 고딕" panose="020B0503020000020004" pitchFamily="50" charset="-127"/>
                </a:rPr>
                <a:t>Lee JH, Koo DM, Lee MJ, et al. Causal relationships among dominance, arousal and pleasure as well as the effect of these emotional factors on behavior intention. –focusing on the difference between offline and online shopping malls. J Mark </a:t>
              </a:r>
              <a:r>
                <a:rPr lang="en-US" altLang="ko-KR" sz="1950" dirty="0" err="1">
                  <a:latin typeface="맑은 고딕" panose="020B0503020000020004" pitchFamily="50" charset="-127"/>
                  <a:ea typeface="맑은 고딕" panose="020B0503020000020004" pitchFamily="50" charset="-127"/>
                </a:rPr>
                <a:t>Manag</a:t>
              </a:r>
              <a:r>
                <a:rPr lang="en-US" altLang="ko-KR" sz="1950" dirty="0">
                  <a:latin typeface="맑은 고딕" panose="020B0503020000020004" pitchFamily="50" charset="-127"/>
                  <a:ea typeface="맑은 고딕" panose="020B0503020000020004" pitchFamily="50" charset="-127"/>
                </a:rPr>
                <a:t> Res.2011;16(1):89-123.</a:t>
              </a:r>
              <a:endParaRPr lang="en-US" sz="1950" dirty="0">
                <a:latin typeface="맑은 고딕" panose="020B0503020000020004" pitchFamily="50" charset="-127"/>
                <a:ea typeface="맑은 고딕" panose="020B0503020000020004" pitchFamily="50" charset="-127"/>
              </a:endParaRPr>
            </a:p>
            <a:p>
              <a:pPr marL="360000" indent="-457200" algn="just" latinLnBrk="0">
                <a:spcBef>
                  <a:spcPts val="357"/>
                </a:spcBef>
              </a:pPr>
              <a:r>
                <a:rPr lang="en-US" altLang="ko-KR" sz="1950" dirty="0">
                  <a:latin typeface="맑은 고딕" panose="020B0503020000020004" pitchFamily="50" charset="-127"/>
                  <a:ea typeface="맑은 고딕" panose="020B0503020000020004" pitchFamily="50" charset="-127"/>
                  <a:cs typeface="함초롬돋움" charset="0"/>
                </a:rPr>
                <a:t>[2] Lee CY. A comparative analysis of the influence of multiple intelligence tendency on major satisfaction and fitness between college students in design and engineering majors. Journal of Basic Design &amp; Art. 2020;21(1):459-469.</a:t>
              </a:r>
            </a:p>
            <a:p>
              <a:pPr marL="360000" indent="-457200" algn="just" latinLnBrk="0">
                <a:spcBef>
                  <a:spcPts val="357"/>
                </a:spcBef>
              </a:pPr>
              <a:r>
                <a:rPr lang="en-US" altLang="ko-KR" sz="1950" dirty="0">
                  <a:latin typeface="맑은 고딕" panose="020B0503020000020004" pitchFamily="50" charset="-127"/>
                  <a:ea typeface="맑은 고딕" panose="020B0503020000020004" pitchFamily="50" charset="-127"/>
                  <a:cs typeface="함초롬돋움" charset="0"/>
                </a:rPr>
                <a:t>[3] </a:t>
              </a:r>
              <a:r>
                <a:rPr lang="en-US" altLang="ko-KR" sz="1950" dirty="0" err="1">
                  <a:latin typeface="맑은 고딕" panose="020B0503020000020004" pitchFamily="50" charset="-127"/>
                  <a:ea typeface="맑은 고딕" panose="020B0503020000020004" pitchFamily="50" charset="-127"/>
                  <a:cs typeface="함초롬돋움" charset="0"/>
                </a:rPr>
                <a:t>Joo</a:t>
              </a:r>
              <a:r>
                <a:rPr lang="ko-KR" altLang="en-US" sz="1950" dirty="0">
                  <a:latin typeface="맑은 고딕" panose="020B0503020000020004" pitchFamily="50" charset="-127"/>
                  <a:ea typeface="맑은 고딕" panose="020B0503020000020004" pitchFamily="50" charset="-127"/>
                  <a:cs typeface="함초롬돋움" charset="0"/>
                </a:rPr>
                <a:t> </a:t>
              </a:r>
              <a:r>
                <a:rPr lang="en-US" altLang="ko-KR" sz="1950" dirty="0">
                  <a:latin typeface="맑은 고딕" panose="020B0503020000020004" pitchFamily="50" charset="-127"/>
                  <a:ea typeface="맑은 고딕" panose="020B0503020000020004" pitchFamily="50" charset="-127"/>
                  <a:cs typeface="함초롬돋움" charset="0"/>
                </a:rPr>
                <a:t>HC,</a:t>
              </a:r>
              <a:r>
                <a:rPr lang="ko-KR" altLang="en-US" sz="1950" dirty="0">
                  <a:latin typeface="맑은 고딕" panose="020B0503020000020004" pitchFamily="50" charset="-127"/>
                  <a:ea typeface="맑은 고딕" panose="020B0503020000020004" pitchFamily="50" charset="-127"/>
                  <a:cs typeface="함초롬돋움" charset="0"/>
                </a:rPr>
                <a:t> </a:t>
              </a:r>
              <a:r>
                <a:rPr lang="en-US" altLang="ko-KR" sz="1950" dirty="0">
                  <a:latin typeface="맑은 고딕" panose="020B0503020000020004" pitchFamily="50" charset="-127"/>
                  <a:ea typeface="맑은 고딕" panose="020B0503020000020004" pitchFamily="50" charset="-127"/>
                  <a:cs typeface="함초롬돋움" charset="0"/>
                </a:rPr>
                <a:t>Lee</a:t>
              </a:r>
              <a:r>
                <a:rPr lang="ko-KR" altLang="en-US" sz="1950" dirty="0">
                  <a:latin typeface="맑은 고딕" panose="020B0503020000020004" pitchFamily="50" charset="-127"/>
                  <a:ea typeface="맑은 고딕" panose="020B0503020000020004" pitchFamily="50" charset="-127"/>
                  <a:cs typeface="함초롬돋움" charset="0"/>
                </a:rPr>
                <a:t> </a:t>
              </a:r>
              <a:r>
                <a:rPr lang="en-US" altLang="ko-KR" sz="1950" dirty="0">
                  <a:latin typeface="맑은 고딕" panose="020B0503020000020004" pitchFamily="50" charset="-127"/>
                  <a:ea typeface="맑은 고딕" panose="020B0503020000020004" pitchFamily="50" charset="-127"/>
                  <a:cs typeface="함초롬돋움" charset="0"/>
                </a:rPr>
                <a:t>YG, Bum CH. The relationship among the service quality, PAD(pleasure, arousal, dominance) and purchase behavior intention perceived By university students. J Sport Leis Stud. 2017;67:185-196.</a:t>
              </a:r>
              <a:endParaRPr lang="en-US" sz="1950" dirty="0">
                <a:latin typeface="맑은 고딕" panose="020B0503020000020004" pitchFamily="50" charset="-127"/>
                <a:ea typeface="맑은 고딕" panose="020B0503020000020004" pitchFamily="50" charset="-127"/>
              </a:endParaRPr>
            </a:p>
          </p:txBody>
        </p:sp>
      </p:grpSp>
      <p:pic>
        <p:nvPicPr>
          <p:cNvPr id="32" name="object 56">
            <a:extLst>
              <a:ext uri="{FF2B5EF4-FFF2-40B4-BE49-F238E27FC236}">
                <a16:creationId xmlns:a16="http://schemas.microsoft.com/office/drawing/2014/main" id="{47D99F72-CCCD-4D5F-A203-19F16C5A6C80}"/>
              </a:ext>
            </a:extLst>
          </p:cNvPr>
          <p:cNvPicPr/>
          <p:nvPr/>
        </p:nvPicPr>
        <p:blipFill rotWithShape="1">
          <a:blip r:embed="rId5" cstate="print"/>
          <a:srcRect l="4390" t="6041" r="2208" b="2973"/>
          <a:stretch/>
        </p:blipFill>
        <p:spPr>
          <a:xfrm>
            <a:off x="17893730" y="959287"/>
            <a:ext cx="3071185" cy="3101897"/>
          </a:xfrm>
          <a:prstGeom prst="ellipse">
            <a:avLst/>
          </a:prstGeom>
        </p:spPr>
      </p:pic>
      <p:graphicFrame>
        <p:nvGraphicFramePr>
          <p:cNvPr id="45" name="차트 44">
            <a:extLst>
              <a:ext uri="{FF2B5EF4-FFF2-40B4-BE49-F238E27FC236}">
                <a16:creationId xmlns:a16="http://schemas.microsoft.com/office/drawing/2014/main" id="{D621451F-8F4E-4C0B-9015-A13608D9334A}"/>
              </a:ext>
            </a:extLst>
          </p:cNvPr>
          <p:cNvGraphicFramePr>
            <a:graphicFrameLocks/>
          </p:cNvGraphicFramePr>
          <p:nvPr>
            <p:extLst>
              <p:ext uri="{D42A27DB-BD31-4B8C-83A1-F6EECF244321}">
                <p14:modId xmlns:p14="http://schemas.microsoft.com/office/powerpoint/2010/main" val="1817418673"/>
              </p:ext>
            </p:extLst>
          </p:nvPr>
        </p:nvGraphicFramePr>
        <p:xfrm>
          <a:off x="670891" y="19753013"/>
          <a:ext cx="6480000" cy="46800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43" name="차트 42">
            <a:extLst>
              <a:ext uri="{FF2B5EF4-FFF2-40B4-BE49-F238E27FC236}">
                <a16:creationId xmlns:a16="http://schemas.microsoft.com/office/drawing/2014/main" id="{3A42BB9C-EAC9-4C66-AD17-717471058289}"/>
              </a:ext>
            </a:extLst>
          </p:cNvPr>
          <p:cNvGraphicFramePr>
            <a:graphicFrameLocks/>
          </p:cNvGraphicFramePr>
          <p:nvPr>
            <p:extLst>
              <p:ext uri="{D42A27DB-BD31-4B8C-83A1-F6EECF244321}">
                <p14:modId xmlns:p14="http://schemas.microsoft.com/office/powerpoint/2010/main" val="315272155"/>
              </p:ext>
            </p:extLst>
          </p:nvPr>
        </p:nvGraphicFramePr>
        <p:xfrm>
          <a:off x="7541715" y="12699817"/>
          <a:ext cx="6480000" cy="46800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47" name="차트 46">
            <a:extLst>
              <a:ext uri="{FF2B5EF4-FFF2-40B4-BE49-F238E27FC236}">
                <a16:creationId xmlns:a16="http://schemas.microsoft.com/office/drawing/2014/main" id="{EE817048-B2C2-4E1B-9D30-9295BA9E573E}"/>
              </a:ext>
            </a:extLst>
          </p:cNvPr>
          <p:cNvGraphicFramePr>
            <a:graphicFrameLocks/>
          </p:cNvGraphicFramePr>
          <p:nvPr>
            <p:extLst>
              <p:ext uri="{D42A27DB-BD31-4B8C-83A1-F6EECF244321}">
                <p14:modId xmlns:p14="http://schemas.microsoft.com/office/powerpoint/2010/main" val="1760595523"/>
              </p:ext>
            </p:extLst>
          </p:nvPr>
        </p:nvGraphicFramePr>
        <p:xfrm>
          <a:off x="7540076" y="19753013"/>
          <a:ext cx="6480000" cy="4680000"/>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49" name="차트 48">
            <a:extLst>
              <a:ext uri="{FF2B5EF4-FFF2-40B4-BE49-F238E27FC236}">
                <a16:creationId xmlns:a16="http://schemas.microsoft.com/office/drawing/2014/main" id="{B313FA34-44CC-4879-B28C-DB13BB3E3C4C}"/>
              </a:ext>
            </a:extLst>
          </p:cNvPr>
          <p:cNvGraphicFramePr>
            <a:graphicFrameLocks/>
          </p:cNvGraphicFramePr>
          <p:nvPr>
            <p:extLst>
              <p:ext uri="{D42A27DB-BD31-4B8C-83A1-F6EECF244321}">
                <p14:modId xmlns:p14="http://schemas.microsoft.com/office/powerpoint/2010/main" val="3257843578"/>
              </p:ext>
            </p:extLst>
          </p:nvPr>
        </p:nvGraphicFramePr>
        <p:xfrm>
          <a:off x="670891" y="12699817"/>
          <a:ext cx="6480000" cy="4680000"/>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46" name="차트 45">
            <a:extLst>
              <a:ext uri="{FF2B5EF4-FFF2-40B4-BE49-F238E27FC236}">
                <a16:creationId xmlns:a16="http://schemas.microsoft.com/office/drawing/2014/main" id="{F8D6F186-E3C4-491A-B8B5-140A85A8ADBC}"/>
              </a:ext>
            </a:extLst>
          </p:cNvPr>
          <p:cNvGraphicFramePr>
            <a:graphicFrameLocks/>
          </p:cNvGraphicFramePr>
          <p:nvPr>
            <p:extLst>
              <p:ext uri="{D42A27DB-BD31-4B8C-83A1-F6EECF244321}">
                <p14:modId xmlns:p14="http://schemas.microsoft.com/office/powerpoint/2010/main" val="4214260195"/>
              </p:ext>
            </p:extLst>
          </p:nvPr>
        </p:nvGraphicFramePr>
        <p:xfrm>
          <a:off x="14409262" y="19753013"/>
          <a:ext cx="6480000" cy="4680000"/>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44" name="차트 43">
            <a:extLst>
              <a:ext uri="{FF2B5EF4-FFF2-40B4-BE49-F238E27FC236}">
                <a16:creationId xmlns:a16="http://schemas.microsoft.com/office/drawing/2014/main" id="{0CC06F84-23B9-4C1B-8416-00E6297E86AF}"/>
              </a:ext>
            </a:extLst>
          </p:cNvPr>
          <p:cNvGraphicFramePr>
            <a:graphicFrameLocks/>
          </p:cNvGraphicFramePr>
          <p:nvPr>
            <p:extLst>
              <p:ext uri="{D42A27DB-BD31-4B8C-83A1-F6EECF244321}">
                <p14:modId xmlns:p14="http://schemas.microsoft.com/office/powerpoint/2010/main" val="97727672"/>
              </p:ext>
            </p:extLst>
          </p:nvPr>
        </p:nvGraphicFramePr>
        <p:xfrm>
          <a:off x="14409262" y="12699817"/>
          <a:ext cx="6480000" cy="4680000"/>
        </p:xfrm>
        <a:graphic>
          <a:graphicData uri="http://schemas.openxmlformats.org/drawingml/2006/chart">
            <c:chart xmlns:c="http://schemas.openxmlformats.org/drawingml/2006/chart" xmlns:r="http://schemas.openxmlformats.org/officeDocument/2006/relationships" r:id="rId11"/>
          </a:graphicData>
        </a:graphic>
      </p:graphicFrame>
      <p:sp>
        <p:nvSpPr>
          <p:cNvPr id="35" name="직사각형 34">
            <a:extLst>
              <a:ext uri="{FF2B5EF4-FFF2-40B4-BE49-F238E27FC236}">
                <a16:creationId xmlns:a16="http://schemas.microsoft.com/office/drawing/2014/main" id="{1DBD8BE4-6C19-4A56-86BD-E51D790BD78F}"/>
              </a:ext>
            </a:extLst>
          </p:cNvPr>
          <p:cNvSpPr/>
          <p:nvPr/>
        </p:nvSpPr>
        <p:spPr bwMode="auto">
          <a:xfrm>
            <a:off x="653931" y="17494102"/>
            <a:ext cx="6496959" cy="2012868"/>
          </a:xfrm>
          <a:prstGeom prst="rect">
            <a:avLst/>
          </a:prstGeom>
          <a:solidFill>
            <a:srgbClr val="EFE7CC"/>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just" defTabSz="2705567" rtl="0" eaLnBrk="1" fontAlgn="auto" latinLnBrk="1" hangingPunct="1">
              <a:lnSpc>
                <a:spcPct val="120000"/>
              </a:lnSpc>
              <a:spcBef>
                <a:spcPts val="0"/>
              </a:spcBef>
              <a:spcAft>
                <a:spcPts val="0"/>
              </a:spcAft>
              <a:buClrTx/>
              <a:buSzTx/>
              <a:buFontTx/>
              <a:buNone/>
              <a:tabLst/>
              <a:defRPr/>
            </a:pPr>
            <a:r>
              <a:rPr kumimoji="0" lang="en-US" altLang="ko-KR" sz="2400" i="0" u="none" strike="noStrike" kern="1200" cap="none" normalizeH="0" baseline="0" noProof="0" dirty="0">
                <a:ln>
                  <a:noFill/>
                </a:ln>
                <a:solidFill>
                  <a:prstClr val="black"/>
                </a:solidFill>
                <a:effectLst/>
                <a:uLnTx/>
                <a:uFillTx/>
                <a:latin typeface="맑은 고딕" charset="0"/>
                <a:ea typeface="맑은 고딕" charset="0"/>
                <a:cs typeface="+mn-cs"/>
              </a:rPr>
              <a:t>  </a:t>
            </a:r>
            <a:r>
              <a:rPr kumimoji="0" lang="ko-KR" altLang="ko-KR" sz="2400" i="0" u="none" strike="noStrike" kern="1200" cap="none" normalizeH="0" baseline="0" noProof="0" dirty="0">
                <a:ln>
                  <a:noFill/>
                </a:ln>
                <a:solidFill>
                  <a:prstClr val="black"/>
                </a:solidFill>
                <a:effectLst/>
                <a:uLnTx/>
                <a:uFillTx/>
                <a:latin typeface="맑은 고딕" charset="0"/>
                <a:ea typeface="맑은 고딕" charset="0"/>
                <a:cs typeface="+mn-cs"/>
              </a:rPr>
              <a:t>안경</a:t>
            </a:r>
            <a:r>
              <a:rPr kumimoji="0" lang="en-US" altLang="ko-KR" sz="2400" i="0" u="none" strike="noStrike" kern="1200" cap="none" normalizeH="0" baseline="0" noProof="0" dirty="0">
                <a:ln>
                  <a:noFill/>
                </a:ln>
                <a:solidFill>
                  <a:prstClr val="black"/>
                </a:solidFill>
                <a:effectLst/>
                <a:uLnTx/>
                <a:uFillTx/>
                <a:latin typeface="맑은 고딕" charset="0"/>
                <a:ea typeface="맑은 고딕" charset="0"/>
                <a:cs typeface="+mn-cs"/>
              </a:rPr>
              <a:t> </a:t>
            </a:r>
            <a:r>
              <a:rPr kumimoji="0" lang="ko-KR" altLang="ko-KR" sz="2400" i="0" u="none" strike="noStrike" kern="1200" cap="none" normalizeH="0" baseline="0" noProof="0" dirty="0">
                <a:ln>
                  <a:noFill/>
                </a:ln>
                <a:solidFill>
                  <a:prstClr val="black"/>
                </a:solidFill>
                <a:effectLst/>
                <a:uLnTx/>
                <a:uFillTx/>
                <a:latin typeface="맑은 고딕" charset="0"/>
                <a:ea typeface="맑은 고딕" charset="0"/>
                <a:cs typeface="+mn-cs"/>
              </a:rPr>
              <a:t>착용목적은 모든 계열에서 시력교정</a:t>
            </a:r>
            <a:r>
              <a:rPr kumimoji="0" lang="ko-KR" altLang="en-US" sz="2400" dirty="0">
                <a:solidFill>
                  <a:prstClr val="black"/>
                </a:solidFill>
                <a:latin typeface="맑은 고딕" charset="0"/>
                <a:ea typeface="맑은 고딕" charset="0"/>
              </a:rPr>
              <a:t>용으로</a:t>
            </a:r>
            <a:r>
              <a:rPr kumimoji="0" lang="ko-KR" altLang="ko-KR" sz="2400" i="0" u="none" strike="noStrike" kern="1200" cap="none" normalizeH="0" baseline="0" noProof="0" dirty="0">
                <a:ln>
                  <a:noFill/>
                </a:ln>
                <a:solidFill>
                  <a:prstClr val="black"/>
                </a:solidFill>
                <a:effectLst/>
                <a:uLnTx/>
                <a:uFillTx/>
                <a:latin typeface="맑은 고딕" charset="0"/>
                <a:ea typeface="맑은 고딕" charset="0"/>
                <a:cs typeface="+mn-cs"/>
              </a:rPr>
              <a:t> 많이 사용되는 것으로 나타</a:t>
            </a:r>
            <a:r>
              <a:rPr kumimoji="0" lang="ko-KR" altLang="en-US" sz="2400" i="0" u="none" strike="noStrike" kern="1200" cap="none" normalizeH="0" baseline="0" noProof="0" dirty="0">
                <a:ln>
                  <a:noFill/>
                </a:ln>
                <a:solidFill>
                  <a:prstClr val="black"/>
                </a:solidFill>
                <a:effectLst/>
                <a:uLnTx/>
                <a:uFillTx/>
                <a:latin typeface="맑은 고딕" charset="0"/>
                <a:ea typeface="맑은 고딕" charset="0"/>
                <a:cs typeface="+mn-cs"/>
              </a:rPr>
              <a:t>났으며</a:t>
            </a:r>
            <a:r>
              <a:rPr kumimoji="0" lang="en-US" altLang="ko-KR" sz="2400" i="0" u="none" strike="noStrike" kern="1200" cap="none" normalizeH="0" baseline="0" noProof="0" dirty="0">
                <a:ln>
                  <a:noFill/>
                </a:ln>
                <a:solidFill>
                  <a:prstClr val="black"/>
                </a:solidFill>
                <a:effectLst/>
                <a:uLnTx/>
                <a:uFillTx/>
                <a:latin typeface="맑은 고딕" charset="0"/>
                <a:ea typeface="맑은 고딕" charset="0"/>
                <a:cs typeface="+mn-cs"/>
              </a:rPr>
              <a:t>,</a:t>
            </a:r>
            <a:r>
              <a:rPr kumimoji="0" lang="ko-KR" altLang="ko-KR" sz="2400" i="0" u="none" strike="noStrike" kern="1200" cap="none" normalizeH="0" baseline="0" noProof="0" dirty="0">
                <a:ln>
                  <a:noFill/>
                </a:ln>
                <a:solidFill>
                  <a:prstClr val="black"/>
                </a:solidFill>
                <a:effectLst/>
                <a:uLnTx/>
                <a:uFillTx/>
                <a:latin typeface="맑은 고딕" charset="0"/>
                <a:ea typeface="맑은 고딕" charset="0"/>
                <a:cs typeface="+mn-cs"/>
              </a:rPr>
              <a:t> 그 다음으로 </a:t>
            </a:r>
            <a:r>
              <a:rPr kumimoji="0" lang="ko-KR" altLang="en-US" sz="2400" i="0" u="none" strike="noStrike" kern="1200" cap="none" normalizeH="0" baseline="0" noProof="0" dirty="0">
                <a:ln>
                  <a:noFill/>
                </a:ln>
                <a:solidFill>
                  <a:prstClr val="black"/>
                </a:solidFill>
                <a:effectLst/>
                <a:uLnTx/>
                <a:uFillTx/>
                <a:latin typeface="맑은 고딕" charset="0"/>
                <a:ea typeface="맑은 고딕" charset="0"/>
                <a:cs typeface="+mn-cs"/>
              </a:rPr>
              <a:t>단순 </a:t>
            </a:r>
            <a:r>
              <a:rPr kumimoji="0" lang="ko-KR" altLang="ko-KR" sz="2400" i="0" u="none" strike="noStrike" kern="1200" cap="none" normalizeH="0" baseline="0" noProof="0" dirty="0">
                <a:ln>
                  <a:noFill/>
                </a:ln>
                <a:solidFill>
                  <a:prstClr val="black"/>
                </a:solidFill>
                <a:effectLst/>
                <a:uLnTx/>
                <a:uFillTx/>
                <a:latin typeface="맑은 고딕" charset="0"/>
                <a:ea typeface="맑은 고딕" charset="0"/>
                <a:cs typeface="+mn-cs"/>
              </a:rPr>
              <a:t>눈 보호용</a:t>
            </a:r>
            <a:r>
              <a:rPr kumimoji="0" lang="en-US" altLang="ko-KR" sz="2400" i="0" u="none" strike="noStrike" kern="1200" cap="none" normalizeH="0" baseline="0" noProof="0" dirty="0">
                <a:ln>
                  <a:noFill/>
                </a:ln>
                <a:solidFill>
                  <a:prstClr val="black"/>
                </a:solidFill>
                <a:effectLst/>
                <a:uLnTx/>
                <a:uFillTx/>
                <a:latin typeface="맑은 고딕" charset="0"/>
                <a:ea typeface="맑은 고딕" charset="0"/>
                <a:cs typeface="+mn-cs"/>
              </a:rPr>
              <a:t> &gt; </a:t>
            </a:r>
            <a:r>
              <a:rPr kumimoji="0" lang="ko-KR" altLang="ko-KR" sz="2400" i="0" u="none" strike="noStrike" kern="1200" cap="none" normalizeH="0" baseline="0" noProof="0" dirty="0">
                <a:ln>
                  <a:noFill/>
                </a:ln>
                <a:solidFill>
                  <a:prstClr val="black"/>
                </a:solidFill>
                <a:effectLst/>
                <a:uLnTx/>
                <a:uFillTx/>
                <a:latin typeface="맑은 고딕" charset="0"/>
                <a:ea typeface="맑은 고딕" charset="0"/>
                <a:cs typeface="+mn-cs"/>
              </a:rPr>
              <a:t>미용 및 패션용</a:t>
            </a:r>
            <a:r>
              <a:rPr kumimoji="0" lang="en-US" altLang="ko-KR" sz="2400" i="0" u="none" strike="noStrike" kern="1200" cap="none" normalizeH="0" baseline="0" noProof="0" dirty="0">
                <a:ln>
                  <a:noFill/>
                </a:ln>
                <a:solidFill>
                  <a:prstClr val="black"/>
                </a:solidFill>
                <a:effectLst/>
                <a:uLnTx/>
                <a:uFillTx/>
                <a:latin typeface="맑은 고딕" charset="0"/>
                <a:ea typeface="맑은 고딕" charset="0"/>
                <a:cs typeface="+mn-cs"/>
              </a:rPr>
              <a:t> </a:t>
            </a:r>
            <a:r>
              <a:rPr kumimoji="0" lang="ko-KR" altLang="en-US" sz="2400" i="0" u="none" strike="noStrike" kern="1200" cap="none" normalizeH="0" baseline="0" noProof="0" dirty="0">
                <a:ln>
                  <a:noFill/>
                </a:ln>
                <a:solidFill>
                  <a:prstClr val="black"/>
                </a:solidFill>
                <a:effectLst/>
                <a:uLnTx/>
                <a:uFillTx/>
                <a:latin typeface="맑은 고딕" charset="0"/>
                <a:ea typeface="맑은 고딕" charset="0"/>
                <a:cs typeface="+mn-cs"/>
              </a:rPr>
              <a:t>순</a:t>
            </a:r>
            <a:r>
              <a:rPr kumimoji="0" lang="ko-KR" altLang="ko-KR" sz="2400" i="0" u="none" strike="noStrike" kern="1200" cap="none" normalizeH="0" baseline="0" noProof="0" dirty="0">
                <a:ln>
                  <a:noFill/>
                </a:ln>
                <a:solidFill>
                  <a:prstClr val="black"/>
                </a:solidFill>
                <a:effectLst/>
                <a:uLnTx/>
                <a:uFillTx/>
                <a:latin typeface="맑은 고딕" charset="0"/>
                <a:ea typeface="맑은 고딕" charset="0"/>
                <a:cs typeface="+mn-cs"/>
              </a:rPr>
              <a:t>으로 나</a:t>
            </a:r>
            <a:r>
              <a:rPr kumimoji="0" lang="ko-KR" altLang="en-US" sz="2400" i="0" u="none" strike="noStrike" kern="1200" cap="none" normalizeH="0" baseline="0" noProof="0" dirty="0">
                <a:ln>
                  <a:noFill/>
                </a:ln>
                <a:solidFill>
                  <a:prstClr val="black"/>
                </a:solidFill>
                <a:effectLst/>
                <a:uLnTx/>
                <a:uFillTx/>
                <a:latin typeface="맑은 고딕" charset="0"/>
                <a:ea typeface="맑은 고딕" charset="0"/>
                <a:cs typeface="+mn-cs"/>
              </a:rPr>
              <a:t>타났</a:t>
            </a:r>
            <a:r>
              <a:rPr kumimoji="0" lang="ko-KR" altLang="ko-KR" sz="2400" i="0" u="none" strike="noStrike" kern="1200" cap="none" normalizeH="0" baseline="0" noProof="0" dirty="0">
                <a:ln>
                  <a:noFill/>
                </a:ln>
                <a:solidFill>
                  <a:prstClr val="black"/>
                </a:solidFill>
                <a:effectLst/>
                <a:uLnTx/>
                <a:uFillTx/>
                <a:latin typeface="맑은 고딕" charset="0"/>
                <a:ea typeface="맑은 고딕" charset="0"/>
                <a:cs typeface="+mn-cs"/>
              </a:rPr>
              <a:t>다. </a:t>
            </a:r>
            <a:endParaRPr kumimoji="0" lang="en-US" altLang="ko-KR" sz="2400" i="0" u="none" strike="noStrike" kern="1200" cap="none" normalizeH="0" baseline="0" noProof="0" dirty="0">
              <a:ln>
                <a:noFill/>
              </a:ln>
              <a:solidFill>
                <a:prstClr val="black"/>
              </a:solidFill>
              <a:effectLst/>
              <a:uLnTx/>
              <a:uFillTx/>
              <a:latin typeface="맑은 고딕" charset="0"/>
              <a:ea typeface="맑은 고딕" charset="0"/>
              <a:cs typeface="+mn-cs"/>
            </a:endParaRPr>
          </a:p>
        </p:txBody>
      </p:sp>
      <p:sp>
        <p:nvSpPr>
          <p:cNvPr id="65" name="직사각형 64">
            <a:extLst>
              <a:ext uri="{FF2B5EF4-FFF2-40B4-BE49-F238E27FC236}">
                <a16:creationId xmlns:a16="http://schemas.microsoft.com/office/drawing/2014/main" id="{42755314-C02C-4713-8841-06DFCFC8BEB9}"/>
              </a:ext>
            </a:extLst>
          </p:cNvPr>
          <p:cNvSpPr/>
          <p:nvPr/>
        </p:nvSpPr>
        <p:spPr bwMode="auto">
          <a:xfrm>
            <a:off x="7541121" y="17494102"/>
            <a:ext cx="6496959" cy="2012869"/>
          </a:xfrm>
          <a:prstGeom prst="rect">
            <a:avLst/>
          </a:prstGeom>
          <a:solidFill>
            <a:srgbClr val="EFE7CC"/>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just" defTabSz="2705567" rtl="0" eaLnBrk="1" fontAlgn="auto" latinLnBrk="1" hangingPunct="1">
              <a:lnSpc>
                <a:spcPct val="120000"/>
              </a:lnSpc>
              <a:spcBef>
                <a:spcPts val="0"/>
              </a:spcBef>
              <a:spcAft>
                <a:spcPts val="0"/>
              </a:spcAft>
              <a:buClrTx/>
              <a:buSzTx/>
              <a:buFontTx/>
              <a:buNone/>
              <a:tabLst/>
              <a:defRPr/>
            </a:pPr>
            <a:r>
              <a:rPr kumimoji="0" lang="en-US" altLang="ko-KR" sz="2400" dirty="0">
                <a:solidFill>
                  <a:prstClr val="black"/>
                </a:solidFill>
                <a:latin typeface="맑은 고딕" charset="0"/>
                <a:ea typeface="맑은 고딕" charset="0"/>
              </a:rPr>
              <a:t>  </a:t>
            </a:r>
            <a:r>
              <a:rPr kumimoji="0" lang="ko-KR" altLang="ko-KR" sz="2400" dirty="0">
                <a:solidFill>
                  <a:prstClr val="black"/>
                </a:solidFill>
                <a:latin typeface="맑은 고딕" charset="0"/>
                <a:ea typeface="맑은 고딕" charset="0"/>
              </a:rPr>
              <a:t>안경</a:t>
            </a:r>
            <a:r>
              <a:rPr kumimoji="0" lang="en-US" altLang="ko-KR" sz="2400" dirty="0">
                <a:solidFill>
                  <a:prstClr val="black"/>
                </a:solidFill>
                <a:latin typeface="맑은 고딕" charset="0"/>
                <a:ea typeface="맑은 고딕" charset="0"/>
              </a:rPr>
              <a:t> </a:t>
            </a:r>
            <a:r>
              <a:rPr kumimoji="0" lang="ko-KR" altLang="en-US" sz="2400" dirty="0">
                <a:solidFill>
                  <a:prstClr val="black"/>
                </a:solidFill>
                <a:latin typeface="맑은 고딕" charset="0"/>
                <a:ea typeface="맑은 고딕" charset="0"/>
              </a:rPr>
              <a:t>구매 시 중요</a:t>
            </a:r>
            <a:r>
              <a:rPr kumimoji="0" lang="ko-KR" altLang="ko-KR" sz="2400" dirty="0">
                <a:solidFill>
                  <a:prstClr val="black"/>
                </a:solidFill>
                <a:latin typeface="맑은 고딕" charset="0"/>
                <a:ea typeface="맑은 고딕" charset="0"/>
              </a:rPr>
              <a:t>요인은 보건계열 및 예체능계열에서</a:t>
            </a:r>
            <a:r>
              <a:rPr kumimoji="0" lang="ko-KR" altLang="en-US" sz="2400" dirty="0">
                <a:solidFill>
                  <a:prstClr val="black"/>
                </a:solidFill>
                <a:latin typeface="맑은 고딕" charset="0"/>
                <a:ea typeface="맑은 고딕" charset="0"/>
              </a:rPr>
              <a:t>는</a:t>
            </a:r>
            <a:r>
              <a:rPr kumimoji="0" lang="ko-KR" altLang="ko-KR" sz="2400" dirty="0">
                <a:solidFill>
                  <a:prstClr val="black"/>
                </a:solidFill>
                <a:latin typeface="맑은 고딕" charset="0"/>
                <a:ea typeface="맑은 고딕" charset="0"/>
              </a:rPr>
              <a:t> 안경 디자인</a:t>
            </a:r>
            <a:r>
              <a:rPr kumimoji="0" lang="ko-KR" altLang="en-US" sz="2400" dirty="0">
                <a:solidFill>
                  <a:prstClr val="black"/>
                </a:solidFill>
                <a:latin typeface="맑은 고딕" charset="0"/>
                <a:ea typeface="맑은 고딕" charset="0"/>
              </a:rPr>
              <a:t>과 </a:t>
            </a:r>
            <a:r>
              <a:rPr kumimoji="0" lang="ko-KR" altLang="ko-KR" sz="2400" dirty="0">
                <a:solidFill>
                  <a:prstClr val="black"/>
                </a:solidFill>
                <a:latin typeface="맑은 고딕" charset="0"/>
                <a:ea typeface="맑은 고딕" charset="0"/>
              </a:rPr>
              <a:t>스타일, 공학계열 에서는 얼굴형과 조화, 인문사회계열에서는 </a:t>
            </a:r>
            <a:br>
              <a:rPr kumimoji="0" lang="en-US" altLang="ko-KR" sz="2400" dirty="0">
                <a:solidFill>
                  <a:prstClr val="black"/>
                </a:solidFill>
                <a:latin typeface="맑은 고딕" charset="0"/>
                <a:ea typeface="맑은 고딕" charset="0"/>
              </a:rPr>
            </a:br>
            <a:r>
              <a:rPr kumimoji="0" lang="ko-KR" altLang="ko-KR" sz="2400" dirty="0">
                <a:solidFill>
                  <a:prstClr val="black"/>
                </a:solidFill>
                <a:latin typeface="맑은 고딕" charset="0"/>
                <a:ea typeface="맑은 고딕" charset="0"/>
              </a:rPr>
              <a:t>착용감이</a:t>
            </a:r>
            <a:r>
              <a:rPr kumimoji="0" lang="en-US" altLang="ko-KR" sz="2400" dirty="0">
                <a:solidFill>
                  <a:prstClr val="black"/>
                </a:solidFill>
                <a:latin typeface="맑은 고딕" charset="0"/>
                <a:ea typeface="맑은 고딕" charset="0"/>
              </a:rPr>
              <a:t> </a:t>
            </a:r>
            <a:r>
              <a:rPr kumimoji="0" lang="ko-KR" altLang="en-US" sz="2400" dirty="0">
                <a:solidFill>
                  <a:prstClr val="black"/>
                </a:solidFill>
                <a:latin typeface="맑은 고딕" charset="0"/>
                <a:ea typeface="맑은 고딕" charset="0"/>
              </a:rPr>
              <a:t>높은 것으로 나타났다</a:t>
            </a:r>
            <a:r>
              <a:rPr kumimoji="0" lang="en-US" altLang="ko-KR" sz="2400" dirty="0">
                <a:solidFill>
                  <a:prstClr val="black"/>
                </a:solidFill>
                <a:latin typeface="맑은 고딕" charset="0"/>
                <a:ea typeface="맑은 고딕" charset="0"/>
              </a:rPr>
              <a:t>.</a:t>
            </a:r>
            <a:endParaRPr kumimoji="0" lang="en-US" altLang="ko-KR" sz="2400" i="0" u="none" strike="noStrike" kern="1200" cap="none" spc="0" normalizeH="0" baseline="0" noProof="0" dirty="0">
              <a:ln>
                <a:noFill/>
              </a:ln>
              <a:solidFill>
                <a:prstClr val="black"/>
              </a:solidFill>
              <a:effectLst/>
              <a:uLnTx/>
              <a:uFillTx/>
              <a:latin typeface="맑은 고딕" charset="0"/>
              <a:ea typeface="맑은 고딕" charset="0"/>
              <a:cs typeface="+mn-cs"/>
            </a:endParaRPr>
          </a:p>
        </p:txBody>
      </p:sp>
      <p:sp>
        <p:nvSpPr>
          <p:cNvPr id="67" name="직사각형 66">
            <a:extLst>
              <a:ext uri="{FF2B5EF4-FFF2-40B4-BE49-F238E27FC236}">
                <a16:creationId xmlns:a16="http://schemas.microsoft.com/office/drawing/2014/main" id="{B291E391-CF8B-4B09-8A23-34C4855BACC3}"/>
              </a:ext>
            </a:extLst>
          </p:cNvPr>
          <p:cNvSpPr/>
          <p:nvPr/>
        </p:nvSpPr>
        <p:spPr bwMode="auto">
          <a:xfrm>
            <a:off x="14410877" y="17494102"/>
            <a:ext cx="6496959" cy="2012870"/>
          </a:xfrm>
          <a:prstGeom prst="rect">
            <a:avLst/>
          </a:prstGeom>
          <a:solidFill>
            <a:srgbClr val="EFE7CC"/>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just" defTabSz="2705567" rtl="0" eaLnBrk="1" fontAlgn="auto" latinLnBrk="1" hangingPunct="1">
              <a:lnSpc>
                <a:spcPct val="110000"/>
              </a:lnSpc>
              <a:spcBef>
                <a:spcPts val="0"/>
              </a:spcBef>
              <a:spcAft>
                <a:spcPts val="0"/>
              </a:spcAft>
              <a:buClrTx/>
              <a:buSzTx/>
              <a:buFontTx/>
              <a:buNone/>
              <a:tabLst/>
              <a:defRPr/>
            </a:pPr>
            <a:r>
              <a:rPr kumimoji="0" lang="ko-KR" altLang="en-US" sz="2350" dirty="0">
                <a:solidFill>
                  <a:prstClr val="black"/>
                </a:solidFill>
                <a:latin typeface="맑은 고딕" charset="0"/>
                <a:ea typeface="맑은 고딕" charset="0"/>
              </a:rPr>
              <a:t> 안경 구매스타일은 모든 계열에서 이전 안경과 동일한 스타일을 가장 선호했으며</a:t>
            </a:r>
            <a:r>
              <a:rPr kumimoji="0" lang="en-US" altLang="ko-KR" sz="2350" dirty="0">
                <a:solidFill>
                  <a:prstClr val="black"/>
                </a:solidFill>
                <a:latin typeface="맑은 고딕" charset="0"/>
                <a:ea typeface="맑은 고딕" charset="0"/>
              </a:rPr>
              <a:t>, </a:t>
            </a:r>
            <a:r>
              <a:rPr kumimoji="0" lang="ko-KR" altLang="en-US" sz="2350" dirty="0">
                <a:solidFill>
                  <a:prstClr val="black"/>
                </a:solidFill>
                <a:latin typeface="맑은 고딕" charset="0"/>
                <a:ea typeface="맑은 고딕" charset="0"/>
              </a:rPr>
              <a:t>그 다음으로 보건</a:t>
            </a:r>
            <a:r>
              <a:rPr kumimoji="0" lang="en-US" altLang="ko-KR" sz="2350" dirty="0">
                <a:solidFill>
                  <a:prstClr val="black"/>
                </a:solidFill>
                <a:latin typeface="맑은 고딕" charset="0"/>
                <a:ea typeface="맑은 고딕" charset="0"/>
              </a:rPr>
              <a:t>, </a:t>
            </a:r>
            <a:r>
              <a:rPr kumimoji="0" lang="ko-KR" altLang="en-US" sz="2350" dirty="0">
                <a:solidFill>
                  <a:prstClr val="black"/>
                </a:solidFill>
                <a:latin typeface="맑은 고딕" charset="0"/>
                <a:ea typeface="맑은 고딕" charset="0"/>
              </a:rPr>
              <a:t>공학</a:t>
            </a:r>
            <a:r>
              <a:rPr kumimoji="0" lang="en-US" altLang="ko-KR" sz="2350" dirty="0">
                <a:solidFill>
                  <a:prstClr val="black"/>
                </a:solidFill>
                <a:latin typeface="맑은 고딕" charset="0"/>
                <a:ea typeface="맑은 고딕" charset="0"/>
              </a:rPr>
              <a:t>, </a:t>
            </a:r>
            <a:r>
              <a:rPr kumimoji="0" lang="ko-KR" altLang="en-US" sz="2350" dirty="0">
                <a:solidFill>
                  <a:prstClr val="black"/>
                </a:solidFill>
                <a:latin typeface="맑은 고딕" charset="0"/>
                <a:ea typeface="맑은 고딕" charset="0"/>
              </a:rPr>
              <a:t>인문사회 계열에서는 대중매체의 광고를 보고 구매하는 것</a:t>
            </a:r>
            <a:r>
              <a:rPr kumimoji="0" lang="en-US" altLang="ko-KR" sz="2350" dirty="0">
                <a:solidFill>
                  <a:prstClr val="black"/>
                </a:solidFill>
                <a:latin typeface="맑은 고딕" charset="0"/>
                <a:ea typeface="맑은 고딕" charset="0"/>
              </a:rPr>
              <a:t>,</a:t>
            </a:r>
            <a:r>
              <a:rPr kumimoji="0" lang="ko-KR" altLang="en-US" sz="2350" dirty="0">
                <a:solidFill>
                  <a:prstClr val="black"/>
                </a:solidFill>
                <a:latin typeface="맑은 고딕" charset="0"/>
                <a:ea typeface="맑은 고딕" charset="0"/>
              </a:rPr>
              <a:t> 예체능계열은 직접 보고 원하는 것을 구입하는 것이 높게 나타났다</a:t>
            </a:r>
            <a:r>
              <a:rPr kumimoji="0" lang="en-US" altLang="ko-KR" sz="2350" dirty="0">
                <a:solidFill>
                  <a:prstClr val="black"/>
                </a:solidFill>
                <a:latin typeface="맑은 고딕" charset="0"/>
                <a:ea typeface="맑은 고딕" charset="0"/>
              </a:rPr>
              <a:t>.</a:t>
            </a:r>
            <a:endParaRPr kumimoji="0" lang="en-US" altLang="ko-KR" sz="2350" i="0" u="none" strike="noStrike" kern="1200" cap="none" normalizeH="0" noProof="0" dirty="0">
              <a:ln>
                <a:noFill/>
              </a:ln>
              <a:solidFill>
                <a:prstClr val="black"/>
              </a:solidFill>
              <a:effectLst/>
              <a:uLnTx/>
              <a:uFillTx/>
              <a:latin typeface="맑은 고딕" charset="0"/>
              <a:ea typeface="맑은 고딕" charset="0"/>
              <a:cs typeface="+mn-cs"/>
            </a:endParaRPr>
          </a:p>
        </p:txBody>
      </p:sp>
      <p:sp>
        <p:nvSpPr>
          <p:cNvPr id="69" name="직사각형 68">
            <a:extLst>
              <a:ext uri="{FF2B5EF4-FFF2-40B4-BE49-F238E27FC236}">
                <a16:creationId xmlns:a16="http://schemas.microsoft.com/office/drawing/2014/main" id="{B2596840-81A6-4014-9A48-AC4276585B6E}"/>
              </a:ext>
            </a:extLst>
          </p:cNvPr>
          <p:cNvSpPr/>
          <p:nvPr/>
        </p:nvSpPr>
        <p:spPr bwMode="auto">
          <a:xfrm>
            <a:off x="656243" y="24569510"/>
            <a:ext cx="6496959" cy="2012868"/>
          </a:xfrm>
          <a:prstGeom prst="rect">
            <a:avLst/>
          </a:prstGeom>
          <a:solidFill>
            <a:srgbClr val="EFE7CC"/>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just">
              <a:lnSpc>
                <a:spcPct val="110000"/>
              </a:lnSpc>
            </a:pPr>
            <a:r>
              <a:rPr lang="en-US" altLang="ko-KR" sz="2400" dirty="0">
                <a:latin typeface="맑은 고딕" charset="0"/>
                <a:ea typeface="맑은 고딕" charset="0"/>
              </a:rPr>
              <a:t>  </a:t>
            </a:r>
            <a:r>
              <a:rPr lang="ko-KR" altLang="ko-KR" sz="2400" dirty="0">
                <a:latin typeface="맑은 고딕" charset="0"/>
                <a:ea typeface="맑은 고딕" charset="0"/>
              </a:rPr>
              <a:t>안경</a:t>
            </a:r>
            <a:r>
              <a:rPr lang="en-US" altLang="ko-KR" sz="2400" dirty="0">
                <a:latin typeface="맑은 고딕" charset="0"/>
                <a:ea typeface="맑은 고딕" charset="0"/>
              </a:rPr>
              <a:t> </a:t>
            </a:r>
            <a:r>
              <a:rPr lang="ko-KR" altLang="ko-KR" sz="2400" dirty="0">
                <a:latin typeface="맑은 고딕" charset="0"/>
                <a:ea typeface="맑은 고딕" charset="0"/>
              </a:rPr>
              <a:t>구매가격은 보건계열과 예체능 계열은 10~20만원 대가 가장 높았으며, 공학계열은 5~10만원 및 10~20만원</a:t>
            </a:r>
            <a:r>
              <a:rPr lang="ko-KR" altLang="en-US" sz="2400" dirty="0">
                <a:latin typeface="맑은 고딕" charset="0"/>
                <a:ea typeface="맑은 고딕" charset="0"/>
              </a:rPr>
              <a:t>대가</a:t>
            </a:r>
            <a:r>
              <a:rPr lang="en-US" altLang="ko-KR" sz="2400" dirty="0">
                <a:latin typeface="맑은 고딕" charset="0"/>
                <a:ea typeface="맑은 고딕" charset="0"/>
              </a:rPr>
              <a:t> </a:t>
            </a:r>
            <a:r>
              <a:rPr lang="ko-KR" altLang="ko-KR" sz="2400" dirty="0">
                <a:latin typeface="맑은 고딕" charset="0"/>
                <a:ea typeface="맑은 고딕" charset="0"/>
              </a:rPr>
              <a:t>36%</a:t>
            </a:r>
            <a:r>
              <a:rPr lang="ko-KR" altLang="en-US" sz="2400" dirty="0">
                <a:latin typeface="맑은 고딕" charset="0"/>
                <a:ea typeface="맑은 고딕" charset="0"/>
              </a:rPr>
              <a:t>로 동일했으며</a:t>
            </a:r>
            <a:r>
              <a:rPr lang="ko-KR" altLang="ko-KR" sz="2400" dirty="0">
                <a:latin typeface="맑은 고딕" charset="0"/>
                <a:ea typeface="맑은 고딕" charset="0"/>
              </a:rPr>
              <a:t>, 인문사회계열은 5만원 이내 34%, 5~10만원이 32%</a:t>
            </a:r>
            <a:r>
              <a:rPr lang="en-US" altLang="ko-KR" sz="2400" dirty="0">
                <a:latin typeface="맑은 고딕" charset="0"/>
                <a:ea typeface="맑은 고딕" charset="0"/>
              </a:rPr>
              <a:t> </a:t>
            </a:r>
            <a:r>
              <a:rPr lang="ko-KR" altLang="ko-KR" sz="2400" dirty="0">
                <a:latin typeface="맑은 고딕" charset="0"/>
                <a:ea typeface="맑은 고딕" charset="0"/>
              </a:rPr>
              <a:t>순으로 나타났다</a:t>
            </a:r>
            <a:endParaRPr lang="en-US" altLang="ko-KR" sz="2400" dirty="0">
              <a:latin typeface="맑은 고딕" charset="0"/>
              <a:ea typeface="맑은 고딕" charset="0"/>
            </a:endParaRPr>
          </a:p>
        </p:txBody>
      </p:sp>
      <p:sp>
        <p:nvSpPr>
          <p:cNvPr id="70" name="직사각형 69">
            <a:extLst>
              <a:ext uri="{FF2B5EF4-FFF2-40B4-BE49-F238E27FC236}">
                <a16:creationId xmlns:a16="http://schemas.microsoft.com/office/drawing/2014/main" id="{A823AF12-17C7-4463-9B25-8EC78DE8636F}"/>
              </a:ext>
            </a:extLst>
          </p:cNvPr>
          <p:cNvSpPr/>
          <p:nvPr/>
        </p:nvSpPr>
        <p:spPr bwMode="auto">
          <a:xfrm>
            <a:off x="7543433" y="24569510"/>
            <a:ext cx="6496959" cy="2012869"/>
          </a:xfrm>
          <a:prstGeom prst="rect">
            <a:avLst/>
          </a:prstGeom>
          <a:solidFill>
            <a:srgbClr val="EFE7CC"/>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just" defTabSz="2705567" rtl="0" eaLnBrk="1" fontAlgn="auto" latinLnBrk="1" hangingPunct="1">
              <a:lnSpc>
                <a:spcPct val="120000"/>
              </a:lnSpc>
              <a:spcBef>
                <a:spcPts val="0"/>
              </a:spcBef>
              <a:spcAft>
                <a:spcPts val="0"/>
              </a:spcAft>
              <a:buClrTx/>
              <a:buSzTx/>
              <a:buFontTx/>
              <a:buNone/>
              <a:tabLst/>
              <a:defRPr/>
            </a:pPr>
            <a:r>
              <a:rPr kumimoji="0" lang="en-US" altLang="ko-KR" sz="2400" dirty="0">
                <a:solidFill>
                  <a:prstClr val="black"/>
                </a:solidFill>
                <a:latin typeface="맑은 고딕" charset="0"/>
                <a:ea typeface="맑은 고딕" charset="0"/>
              </a:rPr>
              <a:t>  </a:t>
            </a:r>
            <a:r>
              <a:rPr kumimoji="0" lang="ko-KR" altLang="ko-KR" sz="2400" dirty="0">
                <a:solidFill>
                  <a:prstClr val="black"/>
                </a:solidFill>
                <a:latin typeface="맑은 고딕" charset="0"/>
                <a:ea typeface="맑은 고딕" charset="0"/>
              </a:rPr>
              <a:t>안경</a:t>
            </a:r>
            <a:r>
              <a:rPr kumimoji="0" lang="en-US" altLang="ko-KR" sz="2400" dirty="0">
                <a:solidFill>
                  <a:prstClr val="black"/>
                </a:solidFill>
                <a:latin typeface="맑은 고딕" charset="0"/>
                <a:ea typeface="맑은 고딕" charset="0"/>
              </a:rPr>
              <a:t> </a:t>
            </a:r>
            <a:r>
              <a:rPr kumimoji="0" lang="ko-KR" altLang="ko-KR" sz="2400" dirty="0">
                <a:solidFill>
                  <a:prstClr val="black"/>
                </a:solidFill>
                <a:latin typeface="맑은 고딕" charset="0"/>
                <a:ea typeface="맑은 고딕" charset="0"/>
              </a:rPr>
              <a:t>구매장소는 모든</a:t>
            </a:r>
            <a:r>
              <a:rPr kumimoji="0" lang="en-US" altLang="ko-KR" sz="2400" dirty="0">
                <a:solidFill>
                  <a:prstClr val="black"/>
                </a:solidFill>
                <a:latin typeface="맑은 고딕" charset="0"/>
                <a:ea typeface="맑은 고딕" charset="0"/>
              </a:rPr>
              <a:t> </a:t>
            </a:r>
            <a:r>
              <a:rPr kumimoji="0" lang="ko-KR" altLang="ko-KR" sz="2400" dirty="0">
                <a:solidFill>
                  <a:prstClr val="black"/>
                </a:solidFill>
                <a:latin typeface="맑은 고딕" charset="0"/>
                <a:ea typeface="맑은 고딕" charset="0"/>
              </a:rPr>
              <a:t>계열에서 평균 86.5%로 안경원이 </a:t>
            </a:r>
            <a:r>
              <a:rPr kumimoji="0" lang="ko-KR" altLang="en-US" sz="2400" dirty="0">
                <a:solidFill>
                  <a:prstClr val="black"/>
                </a:solidFill>
                <a:latin typeface="맑은 고딕" charset="0"/>
                <a:ea typeface="맑은 고딕" charset="0"/>
              </a:rPr>
              <a:t>가장 </a:t>
            </a:r>
            <a:r>
              <a:rPr kumimoji="0" lang="ko-KR" altLang="ko-KR" sz="2400" dirty="0">
                <a:solidFill>
                  <a:prstClr val="black"/>
                </a:solidFill>
                <a:latin typeface="맑은 고딕" charset="0"/>
                <a:ea typeface="맑은 고딕" charset="0"/>
              </a:rPr>
              <a:t>높았고, 온라인 쇼핑몰에서 구매하는 </a:t>
            </a:r>
            <a:r>
              <a:rPr kumimoji="0" lang="ko-KR" altLang="en-US" sz="2400" dirty="0">
                <a:solidFill>
                  <a:prstClr val="black"/>
                </a:solidFill>
                <a:latin typeface="맑은 고딕" charset="0"/>
                <a:ea typeface="맑은 고딕" charset="0"/>
              </a:rPr>
              <a:t>경우 또한</a:t>
            </a:r>
            <a:r>
              <a:rPr kumimoji="0" lang="ko-KR" altLang="ko-KR" sz="2400" dirty="0">
                <a:solidFill>
                  <a:prstClr val="black"/>
                </a:solidFill>
                <a:latin typeface="맑은 고딕" charset="0"/>
                <a:ea typeface="맑은 고딕" charset="0"/>
              </a:rPr>
              <a:t> 공학계열</a:t>
            </a:r>
            <a:r>
              <a:rPr kumimoji="0" lang="ko-KR" altLang="en-US" sz="2400" dirty="0">
                <a:solidFill>
                  <a:prstClr val="black"/>
                </a:solidFill>
                <a:latin typeface="맑은 고딕" charset="0"/>
                <a:ea typeface="맑은 고딕" charset="0"/>
              </a:rPr>
              <a:t>은 </a:t>
            </a:r>
            <a:r>
              <a:rPr kumimoji="0" lang="en-US" altLang="ko-KR" sz="2400" dirty="0">
                <a:solidFill>
                  <a:prstClr val="black"/>
                </a:solidFill>
                <a:latin typeface="맑은 고딕" charset="0"/>
                <a:ea typeface="맑은 고딕" charset="0"/>
              </a:rPr>
              <a:t>14%,</a:t>
            </a:r>
            <a:r>
              <a:rPr kumimoji="0" lang="ko-KR" altLang="ko-KR" sz="2400" dirty="0">
                <a:solidFill>
                  <a:prstClr val="black"/>
                </a:solidFill>
                <a:latin typeface="맑은 고딕" charset="0"/>
                <a:ea typeface="맑은 고딕" charset="0"/>
              </a:rPr>
              <a:t> 인문사회계열</a:t>
            </a:r>
            <a:r>
              <a:rPr kumimoji="0" lang="ko-KR" altLang="en-US" sz="2400" dirty="0">
                <a:solidFill>
                  <a:prstClr val="black"/>
                </a:solidFill>
                <a:latin typeface="맑은 고딕" charset="0"/>
                <a:ea typeface="맑은 고딕" charset="0"/>
              </a:rPr>
              <a:t>은 </a:t>
            </a:r>
            <a:r>
              <a:rPr kumimoji="0" lang="ko-KR" altLang="ko-KR" sz="2400" dirty="0">
                <a:solidFill>
                  <a:prstClr val="black"/>
                </a:solidFill>
                <a:latin typeface="맑은 고딕" charset="0"/>
                <a:ea typeface="맑은 고딕" charset="0"/>
              </a:rPr>
              <a:t>1</a:t>
            </a:r>
            <a:r>
              <a:rPr kumimoji="0" lang="en-US" altLang="ko-KR" sz="2400" dirty="0">
                <a:solidFill>
                  <a:prstClr val="black"/>
                </a:solidFill>
                <a:latin typeface="맑은 고딕" charset="0"/>
                <a:ea typeface="맑은 고딕" charset="0"/>
              </a:rPr>
              <a:t>2</a:t>
            </a:r>
            <a:r>
              <a:rPr kumimoji="0" lang="ko-KR" altLang="ko-KR" sz="2400" dirty="0">
                <a:solidFill>
                  <a:prstClr val="black"/>
                </a:solidFill>
                <a:latin typeface="맑은 고딕" charset="0"/>
                <a:ea typeface="맑은 고딕" charset="0"/>
              </a:rPr>
              <a:t>%</a:t>
            </a:r>
            <a:r>
              <a:rPr kumimoji="0" lang="en-US" altLang="ko-KR" sz="2400" dirty="0">
                <a:solidFill>
                  <a:prstClr val="black"/>
                </a:solidFill>
                <a:latin typeface="맑은 고딕" charset="0"/>
                <a:ea typeface="맑은 고딕" charset="0"/>
              </a:rPr>
              <a:t> </a:t>
            </a:r>
            <a:r>
              <a:rPr kumimoji="0" lang="ko-KR" altLang="en-US" sz="2400" dirty="0">
                <a:solidFill>
                  <a:prstClr val="black"/>
                </a:solidFill>
                <a:latin typeface="맑은 고딕" charset="0"/>
                <a:ea typeface="맑은 고딕" charset="0"/>
              </a:rPr>
              <a:t>순으로</a:t>
            </a:r>
            <a:r>
              <a:rPr kumimoji="0" lang="ko-KR" altLang="ko-KR" sz="2400" dirty="0">
                <a:solidFill>
                  <a:prstClr val="black"/>
                </a:solidFill>
                <a:latin typeface="맑은 고딕" charset="0"/>
                <a:ea typeface="맑은 고딕" charset="0"/>
              </a:rPr>
              <a:t> </a:t>
            </a:r>
            <a:r>
              <a:rPr kumimoji="0" lang="ko-KR" altLang="en-US" sz="2400" dirty="0">
                <a:solidFill>
                  <a:prstClr val="black"/>
                </a:solidFill>
                <a:latin typeface="맑은 고딕" charset="0"/>
                <a:ea typeface="맑은 고딕" charset="0"/>
              </a:rPr>
              <a:t>높게 </a:t>
            </a:r>
            <a:r>
              <a:rPr kumimoji="0" lang="ko-KR" altLang="ko-KR" sz="2400" dirty="0">
                <a:solidFill>
                  <a:prstClr val="black"/>
                </a:solidFill>
                <a:latin typeface="맑은 고딕" charset="0"/>
                <a:ea typeface="맑은 고딕" charset="0"/>
              </a:rPr>
              <a:t>나타났다.</a:t>
            </a:r>
            <a:endParaRPr kumimoji="0" lang="en-US" altLang="ko-KR" sz="2400" i="0" u="none" strike="noStrike" kern="1200" cap="none" spc="0" normalizeH="0" baseline="0" noProof="0" dirty="0">
              <a:ln>
                <a:noFill/>
              </a:ln>
              <a:solidFill>
                <a:prstClr val="black"/>
              </a:solidFill>
              <a:effectLst/>
              <a:uLnTx/>
              <a:uFillTx/>
              <a:latin typeface="맑은 고딕" charset="0"/>
              <a:ea typeface="맑은 고딕" charset="0"/>
              <a:cs typeface="+mn-cs"/>
            </a:endParaRPr>
          </a:p>
        </p:txBody>
      </p:sp>
      <p:sp>
        <p:nvSpPr>
          <p:cNvPr id="71" name="직사각형 70">
            <a:extLst>
              <a:ext uri="{FF2B5EF4-FFF2-40B4-BE49-F238E27FC236}">
                <a16:creationId xmlns:a16="http://schemas.microsoft.com/office/drawing/2014/main" id="{9ADB7F64-A5C2-43C1-98E9-EA8606679FF4}"/>
              </a:ext>
            </a:extLst>
          </p:cNvPr>
          <p:cNvSpPr/>
          <p:nvPr/>
        </p:nvSpPr>
        <p:spPr bwMode="auto">
          <a:xfrm>
            <a:off x="14430623" y="24569509"/>
            <a:ext cx="6496959" cy="2012869"/>
          </a:xfrm>
          <a:prstGeom prst="rect">
            <a:avLst/>
          </a:prstGeom>
          <a:solidFill>
            <a:srgbClr val="EFE7CC"/>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just" defTabSz="2705567" fontAlgn="auto">
              <a:lnSpc>
                <a:spcPct val="110000"/>
              </a:lnSpc>
              <a:spcBef>
                <a:spcPts val="0"/>
              </a:spcBef>
              <a:spcAft>
                <a:spcPts val="0"/>
              </a:spcAft>
            </a:pPr>
            <a:r>
              <a:rPr kumimoji="0" lang="en-US" altLang="ko-KR" sz="2400" spc="-80" dirty="0">
                <a:solidFill>
                  <a:prstClr val="black"/>
                </a:solidFill>
                <a:latin typeface="맑은 고딕" charset="0"/>
                <a:ea typeface="맑은 고딕" charset="0"/>
              </a:rPr>
              <a:t>  </a:t>
            </a:r>
            <a:r>
              <a:rPr kumimoji="0" lang="ko-KR" altLang="ko-KR" sz="2400" spc="-80" dirty="0">
                <a:solidFill>
                  <a:prstClr val="black"/>
                </a:solidFill>
                <a:latin typeface="맑은 고딕" charset="0"/>
                <a:ea typeface="맑은 고딕" charset="0"/>
              </a:rPr>
              <a:t>앞으로의 안경 트렌드 변화는 모든 계열에</a:t>
            </a:r>
            <a:r>
              <a:rPr kumimoji="0" lang="ko-KR" altLang="en-US" sz="2400" spc="-80" dirty="0">
                <a:solidFill>
                  <a:prstClr val="black"/>
                </a:solidFill>
                <a:latin typeface="맑은 고딕" charset="0"/>
                <a:ea typeface="맑은 고딕" charset="0"/>
              </a:rPr>
              <a:t>서 </a:t>
            </a:r>
            <a:br>
              <a:rPr kumimoji="0" lang="en-US" altLang="ko-KR" sz="2400" spc="-80" dirty="0">
                <a:solidFill>
                  <a:prstClr val="black"/>
                </a:solidFill>
                <a:latin typeface="맑은 고딕" charset="0"/>
                <a:ea typeface="맑은 고딕" charset="0"/>
              </a:rPr>
            </a:br>
            <a:r>
              <a:rPr kumimoji="0" lang="ko-KR" altLang="ko-KR" sz="2400" spc="-80" dirty="0">
                <a:solidFill>
                  <a:prstClr val="black"/>
                </a:solidFill>
                <a:latin typeface="맑은 고딕" charset="0"/>
                <a:ea typeface="맑은 고딕" charset="0"/>
              </a:rPr>
              <a:t>기존 안경의 품질 향상을</a:t>
            </a:r>
            <a:r>
              <a:rPr kumimoji="0" lang="en-US" altLang="ko-KR" sz="2400" spc="-80" dirty="0">
                <a:solidFill>
                  <a:prstClr val="black"/>
                </a:solidFill>
                <a:latin typeface="맑은 고딕" charset="0"/>
                <a:ea typeface="맑은 고딕" charset="0"/>
              </a:rPr>
              <a:t> </a:t>
            </a:r>
            <a:r>
              <a:rPr kumimoji="0" lang="ko-KR" altLang="en-US" sz="2400" spc="-80" dirty="0">
                <a:solidFill>
                  <a:prstClr val="black"/>
                </a:solidFill>
                <a:latin typeface="맑은 고딕" charset="0"/>
                <a:ea typeface="맑은 고딕" charset="0"/>
              </a:rPr>
              <a:t>가장</a:t>
            </a:r>
            <a:r>
              <a:rPr kumimoji="0" lang="ko-KR" altLang="ko-KR" sz="2400" spc="-80" dirty="0">
                <a:solidFill>
                  <a:prstClr val="black"/>
                </a:solidFill>
                <a:latin typeface="맑은 고딕" charset="0"/>
                <a:ea typeface="맑은 고딕" charset="0"/>
              </a:rPr>
              <a:t> 원하는 </a:t>
            </a:r>
            <a:r>
              <a:rPr kumimoji="0" lang="ko-KR" altLang="en-US" sz="2400" spc="-80" dirty="0">
                <a:solidFill>
                  <a:prstClr val="black"/>
                </a:solidFill>
                <a:latin typeface="맑은 고딕" charset="0"/>
                <a:ea typeface="맑은 고딕" charset="0"/>
              </a:rPr>
              <a:t>것을 보였으며</a:t>
            </a:r>
            <a:r>
              <a:rPr kumimoji="0" lang="en-US" altLang="ko-KR" sz="2400" spc="-80" dirty="0">
                <a:solidFill>
                  <a:prstClr val="black"/>
                </a:solidFill>
                <a:latin typeface="맑은 고딕" charset="0"/>
                <a:ea typeface="맑은 고딕" charset="0"/>
              </a:rPr>
              <a:t>,</a:t>
            </a:r>
            <a:r>
              <a:rPr kumimoji="0" lang="ko-KR" altLang="ko-KR" sz="2400" spc="-80" dirty="0">
                <a:solidFill>
                  <a:prstClr val="black"/>
                </a:solidFill>
                <a:latin typeface="맑은 고딕" charset="0"/>
                <a:ea typeface="맑은 고딕" charset="0"/>
              </a:rPr>
              <a:t> 보건계열에서는 안경</a:t>
            </a:r>
            <a:r>
              <a:rPr kumimoji="0" lang="en-US" altLang="ko-KR" sz="2400" spc="-80" dirty="0">
                <a:solidFill>
                  <a:prstClr val="black"/>
                </a:solidFill>
                <a:latin typeface="맑은 고딕" charset="0"/>
                <a:ea typeface="맑은 고딕" charset="0"/>
              </a:rPr>
              <a:t> </a:t>
            </a:r>
            <a:r>
              <a:rPr kumimoji="0" lang="ko-KR" altLang="ko-KR" sz="2400" spc="-80" dirty="0">
                <a:solidFill>
                  <a:prstClr val="black"/>
                </a:solidFill>
                <a:latin typeface="맑은 고딕" charset="0"/>
                <a:ea typeface="맑은 고딕" charset="0"/>
              </a:rPr>
              <a:t>디자인 다양화, 예체능</a:t>
            </a:r>
            <a:r>
              <a:rPr kumimoji="0" lang="en-US" altLang="ko-KR" sz="2400" spc="-80" dirty="0">
                <a:solidFill>
                  <a:prstClr val="black"/>
                </a:solidFill>
                <a:latin typeface="맑은 고딕" charset="0"/>
                <a:ea typeface="맑은 고딕" charset="0"/>
              </a:rPr>
              <a:t> </a:t>
            </a:r>
            <a:r>
              <a:rPr kumimoji="0" lang="ko-KR" altLang="ko-KR" sz="2400" spc="-80" dirty="0">
                <a:solidFill>
                  <a:prstClr val="black"/>
                </a:solidFill>
                <a:latin typeface="맑은 고딕" charset="0"/>
                <a:ea typeface="맑은 고딕" charset="0"/>
              </a:rPr>
              <a:t>및 인문사회계열에서는 기능성 안경의 다양화를 원하는 비율 또한 높은 것으로 나타났다.</a:t>
            </a:r>
            <a:endParaRPr kumimoji="0" lang="en-US" altLang="ko-KR" sz="2400" spc="-80" dirty="0">
              <a:solidFill>
                <a:prstClr val="black"/>
              </a:solidFill>
              <a:latin typeface="맑은 고딕" charset="0"/>
              <a:ea typeface="맑은 고딕" charset="0"/>
            </a:endParaRPr>
          </a:p>
        </p:txBody>
      </p:sp>
      <p:graphicFrame>
        <p:nvGraphicFramePr>
          <p:cNvPr id="74" name="표 22">
            <a:extLst>
              <a:ext uri="{FF2B5EF4-FFF2-40B4-BE49-F238E27FC236}">
                <a16:creationId xmlns:a16="http://schemas.microsoft.com/office/drawing/2014/main" id="{3B487450-4994-4D98-A6DC-3C32DA69AB7F}"/>
              </a:ext>
            </a:extLst>
          </p:cNvPr>
          <p:cNvGraphicFramePr>
            <a:graphicFrameLocks noGrp="1"/>
          </p:cNvGraphicFramePr>
          <p:nvPr>
            <p:extLst>
              <p:ext uri="{D42A27DB-BD31-4B8C-83A1-F6EECF244321}">
                <p14:modId xmlns:p14="http://schemas.microsoft.com/office/powerpoint/2010/main" val="1722581706"/>
              </p:ext>
            </p:extLst>
          </p:nvPr>
        </p:nvGraphicFramePr>
        <p:xfrm>
          <a:off x="11151266" y="7462261"/>
          <a:ext cx="9715612" cy="2043848"/>
        </p:xfrm>
        <a:graphic>
          <a:graphicData uri="http://schemas.openxmlformats.org/drawingml/2006/table">
            <a:tbl>
              <a:tblPr firstRow="1" bandRow="1"/>
              <a:tblGrid>
                <a:gridCol w="1522292">
                  <a:extLst>
                    <a:ext uri="{9D8B030D-6E8A-4147-A177-3AD203B41FA5}">
                      <a16:colId xmlns:a16="http://schemas.microsoft.com/office/drawing/2014/main" val="20000"/>
                    </a:ext>
                  </a:extLst>
                </a:gridCol>
                <a:gridCol w="2048330">
                  <a:extLst>
                    <a:ext uri="{9D8B030D-6E8A-4147-A177-3AD203B41FA5}">
                      <a16:colId xmlns:a16="http://schemas.microsoft.com/office/drawing/2014/main" val="20001"/>
                    </a:ext>
                  </a:extLst>
                </a:gridCol>
                <a:gridCol w="2048330">
                  <a:extLst>
                    <a:ext uri="{9D8B030D-6E8A-4147-A177-3AD203B41FA5}">
                      <a16:colId xmlns:a16="http://schemas.microsoft.com/office/drawing/2014/main" val="20002"/>
                    </a:ext>
                  </a:extLst>
                </a:gridCol>
                <a:gridCol w="2048330">
                  <a:extLst>
                    <a:ext uri="{9D8B030D-6E8A-4147-A177-3AD203B41FA5}">
                      <a16:colId xmlns:a16="http://schemas.microsoft.com/office/drawing/2014/main" val="20003"/>
                    </a:ext>
                  </a:extLst>
                </a:gridCol>
                <a:gridCol w="2048330">
                  <a:extLst>
                    <a:ext uri="{9D8B030D-6E8A-4147-A177-3AD203B41FA5}">
                      <a16:colId xmlns:a16="http://schemas.microsoft.com/office/drawing/2014/main" val="20004"/>
                    </a:ext>
                  </a:extLst>
                </a:gridCol>
              </a:tblGrid>
              <a:tr h="531428">
                <a:tc>
                  <a:txBody>
                    <a:bodyPr/>
                    <a:lstStyle>
                      <a:lvl1pPr marL="0" algn="l" defTabSz="914400" rtl="0" eaLnBrk="1" latinLnBrk="1" hangingPunct="1">
                        <a:defRPr sz="1800" b="1" kern="1200">
                          <a:solidFill>
                            <a:schemeClr val="dk1"/>
                          </a:solidFill>
                          <a:latin typeface="Calibri"/>
                        </a:defRPr>
                      </a:lvl1pPr>
                      <a:lvl2pPr marL="457200" algn="l" defTabSz="914400" rtl="0" eaLnBrk="1" latinLnBrk="1" hangingPunct="1">
                        <a:defRPr sz="1800" b="1" kern="1200">
                          <a:solidFill>
                            <a:schemeClr val="dk1"/>
                          </a:solidFill>
                          <a:latin typeface="Calibri"/>
                        </a:defRPr>
                      </a:lvl2pPr>
                      <a:lvl3pPr marL="914400" algn="l" defTabSz="914400" rtl="0" eaLnBrk="1" latinLnBrk="1" hangingPunct="1">
                        <a:defRPr sz="1800" b="1" kern="1200">
                          <a:solidFill>
                            <a:schemeClr val="dk1"/>
                          </a:solidFill>
                          <a:latin typeface="Calibri"/>
                        </a:defRPr>
                      </a:lvl3pPr>
                      <a:lvl4pPr marL="1371600" algn="l" defTabSz="914400" rtl="0" eaLnBrk="1" latinLnBrk="1" hangingPunct="1">
                        <a:defRPr sz="1800" b="1" kern="1200">
                          <a:solidFill>
                            <a:schemeClr val="dk1"/>
                          </a:solidFill>
                          <a:latin typeface="Calibri"/>
                        </a:defRPr>
                      </a:lvl4pPr>
                      <a:lvl5pPr marL="1828800" algn="l" defTabSz="914400" rtl="0" eaLnBrk="1" latinLnBrk="1" hangingPunct="1">
                        <a:defRPr sz="1800" b="1" kern="1200">
                          <a:solidFill>
                            <a:schemeClr val="dk1"/>
                          </a:solidFill>
                          <a:latin typeface="Calibri"/>
                        </a:defRPr>
                      </a:lvl5pPr>
                      <a:lvl6pPr marL="2286000" algn="l" defTabSz="914400" rtl="0" eaLnBrk="1" latinLnBrk="1" hangingPunct="1">
                        <a:defRPr sz="1800" b="1" kern="1200">
                          <a:solidFill>
                            <a:schemeClr val="dk1"/>
                          </a:solidFill>
                          <a:latin typeface="Calibri"/>
                        </a:defRPr>
                      </a:lvl6pPr>
                      <a:lvl7pPr marL="2743200" algn="l" defTabSz="914400" rtl="0" eaLnBrk="1" latinLnBrk="1" hangingPunct="1">
                        <a:defRPr sz="1800" b="1" kern="1200">
                          <a:solidFill>
                            <a:schemeClr val="dk1"/>
                          </a:solidFill>
                          <a:latin typeface="Calibri"/>
                        </a:defRPr>
                      </a:lvl7pPr>
                      <a:lvl8pPr marL="3200400" algn="l" defTabSz="914400" rtl="0" eaLnBrk="1" latinLnBrk="1" hangingPunct="1">
                        <a:defRPr sz="1800" b="1" kern="1200">
                          <a:solidFill>
                            <a:schemeClr val="dk1"/>
                          </a:solidFill>
                          <a:latin typeface="Calibri"/>
                        </a:defRPr>
                      </a:lvl8pPr>
                      <a:lvl9pPr marL="3657600" algn="l" defTabSz="914400" rtl="0" eaLnBrk="1" latinLnBrk="1" hangingPunct="1">
                        <a:defRPr sz="1800" b="1" kern="1200">
                          <a:solidFill>
                            <a:schemeClr val="dk1"/>
                          </a:solidFill>
                          <a:latin typeface="Calibri"/>
                        </a:defRPr>
                      </a:lvl9pPr>
                    </a:lstStyle>
                    <a:p>
                      <a:pPr marL="0" indent="0" algn="ctr" hangingPunct="1"/>
                      <a:r>
                        <a:rPr lang="ko-KR" altLang="en-US" sz="2400" b="1" i="0" kern="1200" dirty="0">
                          <a:solidFill>
                            <a:schemeClr val="bg1"/>
                          </a:solidFill>
                          <a:latin typeface="맑은 고딕" panose="020B0503020000020004" pitchFamily="50" charset="-127"/>
                          <a:ea typeface="맑은 고딕" panose="020B0503020000020004" pitchFamily="50" charset="-127"/>
                        </a:rPr>
                        <a:t>계열</a:t>
                      </a:r>
                    </a:p>
                  </a:txBody>
                  <a:tcPr marL="216000" marR="216000" marT="69190" marB="69190" anchor="ctr">
                    <a:lnL w="12700" cmpd="sng">
                      <a:noFill/>
                    </a:lnL>
                    <a:lnR w="12700" cmpd="sng">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rgbClr val="CF7E83"/>
                    </a:solidFill>
                  </a:tcPr>
                </a:tc>
                <a:tc>
                  <a:txBody>
                    <a:bodyPr/>
                    <a:lstStyle>
                      <a:lvl1pPr marL="0" algn="l" defTabSz="914400" rtl="0" eaLnBrk="1" latinLnBrk="1" hangingPunct="1">
                        <a:defRPr sz="1800" b="1" kern="1200">
                          <a:solidFill>
                            <a:schemeClr val="dk1"/>
                          </a:solidFill>
                          <a:latin typeface="Calibri"/>
                        </a:defRPr>
                      </a:lvl1pPr>
                      <a:lvl2pPr marL="457200" algn="l" defTabSz="914400" rtl="0" eaLnBrk="1" latinLnBrk="1" hangingPunct="1">
                        <a:defRPr sz="1800" b="1" kern="1200">
                          <a:solidFill>
                            <a:schemeClr val="dk1"/>
                          </a:solidFill>
                          <a:latin typeface="Calibri"/>
                        </a:defRPr>
                      </a:lvl2pPr>
                      <a:lvl3pPr marL="914400" algn="l" defTabSz="914400" rtl="0" eaLnBrk="1" latinLnBrk="1" hangingPunct="1">
                        <a:defRPr sz="1800" b="1" kern="1200">
                          <a:solidFill>
                            <a:schemeClr val="dk1"/>
                          </a:solidFill>
                          <a:latin typeface="Calibri"/>
                        </a:defRPr>
                      </a:lvl3pPr>
                      <a:lvl4pPr marL="1371600" algn="l" defTabSz="914400" rtl="0" eaLnBrk="1" latinLnBrk="1" hangingPunct="1">
                        <a:defRPr sz="1800" b="1" kern="1200">
                          <a:solidFill>
                            <a:schemeClr val="dk1"/>
                          </a:solidFill>
                          <a:latin typeface="Calibri"/>
                        </a:defRPr>
                      </a:lvl4pPr>
                      <a:lvl5pPr marL="1828800" algn="l" defTabSz="914400" rtl="0" eaLnBrk="1" latinLnBrk="1" hangingPunct="1">
                        <a:defRPr sz="1800" b="1" kern="1200">
                          <a:solidFill>
                            <a:schemeClr val="dk1"/>
                          </a:solidFill>
                          <a:latin typeface="Calibri"/>
                        </a:defRPr>
                      </a:lvl5pPr>
                      <a:lvl6pPr marL="2286000" algn="l" defTabSz="914400" rtl="0" eaLnBrk="1" latinLnBrk="1" hangingPunct="1">
                        <a:defRPr sz="1800" b="1" kern="1200">
                          <a:solidFill>
                            <a:schemeClr val="dk1"/>
                          </a:solidFill>
                          <a:latin typeface="Calibri"/>
                        </a:defRPr>
                      </a:lvl6pPr>
                      <a:lvl7pPr marL="2743200" algn="l" defTabSz="914400" rtl="0" eaLnBrk="1" latinLnBrk="1" hangingPunct="1">
                        <a:defRPr sz="1800" b="1" kern="1200">
                          <a:solidFill>
                            <a:schemeClr val="dk1"/>
                          </a:solidFill>
                          <a:latin typeface="Calibri"/>
                        </a:defRPr>
                      </a:lvl7pPr>
                      <a:lvl8pPr marL="3200400" algn="l" defTabSz="914400" rtl="0" eaLnBrk="1" latinLnBrk="1" hangingPunct="1">
                        <a:defRPr sz="1800" b="1" kern="1200">
                          <a:solidFill>
                            <a:schemeClr val="dk1"/>
                          </a:solidFill>
                          <a:latin typeface="Calibri"/>
                        </a:defRPr>
                      </a:lvl8pPr>
                      <a:lvl9pPr marL="3657600" algn="l" defTabSz="914400" rtl="0" eaLnBrk="1" latinLnBrk="1" hangingPunct="1">
                        <a:defRPr sz="1800" b="1" kern="1200">
                          <a:solidFill>
                            <a:schemeClr val="dk1"/>
                          </a:solidFill>
                          <a:latin typeface="Calibri"/>
                        </a:defRPr>
                      </a:lvl9pPr>
                    </a:lstStyle>
                    <a:p>
                      <a:pPr marL="0" indent="0" algn="ctr" hangingPunct="1"/>
                      <a:r>
                        <a:rPr sz="2400" b="1" kern="1200" dirty="0" err="1">
                          <a:solidFill>
                            <a:schemeClr val="bg1"/>
                          </a:solidFill>
                          <a:latin typeface="맑은 고딕" panose="020B0503020000020004" pitchFamily="50" charset="-127"/>
                          <a:ea typeface="맑은 고딕" panose="020B0503020000020004" pitchFamily="50" charset="-127"/>
                        </a:rPr>
                        <a:t>보건</a:t>
                      </a:r>
                      <a:endParaRPr lang="ko-KR" altLang="en-US" sz="2400" b="1" i="0" kern="1200" dirty="0">
                        <a:solidFill>
                          <a:schemeClr val="bg1"/>
                        </a:solidFill>
                        <a:latin typeface="맑은 고딕" panose="020B0503020000020004" pitchFamily="50" charset="-127"/>
                        <a:ea typeface="맑은 고딕" panose="020B0503020000020004" pitchFamily="50" charset="-127"/>
                      </a:endParaRPr>
                    </a:p>
                  </a:txBody>
                  <a:tcPr marL="216000" marR="216000" marT="69190" marB="69190" anchor="ctr">
                    <a:lnL w="12700" cmpd="sng">
                      <a:noFill/>
                    </a:lnL>
                    <a:lnR w="12700" cmpd="sng">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rgbClr val="CF7E83"/>
                    </a:solidFill>
                  </a:tcPr>
                </a:tc>
                <a:tc>
                  <a:txBody>
                    <a:bodyPr/>
                    <a:lstStyle>
                      <a:lvl1pPr marL="0" algn="l" defTabSz="914400" rtl="0" eaLnBrk="1" latinLnBrk="1" hangingPunct="1">
                        <a:defRPr sz="1800" b="1" kern="1200">
                          <a:solidFill>
                            <a:schemeClr val="dk1"/>
                          </a:solidFill>
                          <a:latin typeface="Calibri"/>
                        </a:defRPr>
                      </a:lvl1pPr>
                      <a:lvl2pPr marL="457200" algn="l" defTabSz="914400" rtl="0" eaLnBrk="1" latinLnBrk="1" hangingPunct="1">
                        <a:defRPr sz="1800" b="1" kern="1200">
                          <a:solidFill>
                            <a:schemeClr val="dk1"/>
                          </a:solidFill>
                          <a:latin typeface="Calibri"/>
                        </a:defRPr>
                      </a:lvl2pPr>
                      <a:lvl3pPr marL="914400" algn="l" defTabSz="914400" rtl="0" eaLnBrk="1" latinLnBrk="1" hangingPunct="1">
                        <a:defRPr sz="1800" b="1" kern="1200">
                          <a:solidFill>
                            <a:schemeClr val="dk1"/>
                          </a:solidFill>
                          <a:latin typeface="Calibri"/>
                        </a:defRPr>
                      </a:lvl3pPr>
                      <a:lvl4pPr marL="1371600" algn="l" defTabSz="914400" rtl="0" eaLnBrk="1" latinLnBrk="1" hangingPunct="1">
                        <a:defRPr sz="1800" b="1" kern="1200">
                          <a:solidFill>
                            <a:schemeClr val="dk1"/>
                          </a:solidFill>
                          <a:latin typeface="Calibri"/>
                        </a:defRPr>
                      </a:lvl4pPr>
                      <a:lvl5pPr marL="1828800" algn="l" defTabSz="914400" rtl="0" eaLnBrk="1" latinLnBrk="1" hangingPunct="1">
                        <a:defRPr sz="1800" b="1" kern="1200">
                          <a:solidFill>
                            <a:schemeClr val="dk1"/>
                          </a:solidFill>
                          <a:latin typeface="Calibri"/>
                        </a:defRPr>
                      </a:lvl5pPr>
                      <a:lvl6pPr marL="2286000" algn="l" defTabSz="914400" rtl="0" eaLnBrk="1" latinLnBrk="1" hangingPunct="1">
                        <a:defRPr sz="1800" b="1" kern="1200">
                          <a:solidFill>
                            <a:schemeClr val="dk1"/>
                          </a:solidFill>
                          <a:latin typeface="Calibri"/>
                        </a:defRPr>
                      </a:lvl6pPr>
                      <a:lvl7pPr marL="2743200" algn="l" defTabSz="914400" rtl="0" eaLnBrk="1" latinLnBrk="1" hangingPunct="1">
                        <a:defRPr sz="1800" b="1" kern="1200">
                          <a:solidFill>
                            <a:schemeClr val="dk1"/>
                          </a:solidFill>
                          <a:latin typeface="Calibri"/>
                        </a:defRPr>
                      </a:lvl7pPr>
                      <a:lvl8pPr marL="3200400" algn="l" defTabSz="914400" rtl="0" eaLnBrk="1" latinLnBrk="1" hangingPunct="1">
                        <a:defRPr sz="1800" b="1" kern="1200">
                          <a:solidFill>
                            <a:schemeClr val="dk1"/>
                          </a:solidFill>
                          <a:latin typeface="Calibri"/>
                        </a:defRPr>
                      </a:lvl8pPr>
                      <a:lvl9pPr marL="3657600" algn="l" defTabSz="914400" rtl="0" eaLnBrk="1" latinLnBrk="1" hangingPunct="1">
                        <a:defRPr sz="1800" b="1" kern="1200">
                          <a:solidFill>
                            <a:schemeClr val="dk1"/>
                          </a:solidFill>
                          <a:latin typeface="Calibri"/>
                        </a:defRPr>
                      </a:lvl9pPr>
                    </a:lstStyle>
                    <a:p>
                      <a:pPr marL="0" indent="0" algn="ctr" hangingPunct="1"/>
                      <a:r>
                        <a:rPr lang="ko-KR" sz="2400" b="1" kern="1200" dirty="0">
                          <a:solidFill>
                            <a:schemeClr val="bg1"/>
                          </a:solidFill>
                          <a:latin typeface="맑은 고딕" panose="020B0503020000020004" pitchFamily="50" charset="-127"/>
                          <a:ea typeface="맑은 고딕" panose="020B0503020000020004" pitchFamily="50" charset="-127"/>
                        </a:rPr>
                        <a:t>예체능</a:t>
                      </a:r>
                      <a:endParaRPr lang="ko-KR" altLang="en-US" sz="2400" b="1" i="0" kern="1200" dirty="0">
                        <a:solidFill>
                          <a:schemeClr val="bg1"/>
                        </a:solidFill>
                        <a:latin typeface="맑은 고딕" panose="020B0503020000020004" pitchFamily="50" charset="-127"/>
                        <a:ea typeface="맑은 고딕" panose="020B0503020000020004" pitchFamily="50" charset="-127"/>
                      </a:endParaRPr>
                    </a:p>
                  </a:txBody>
                  <a:tcPr marL="216000" marR="216000" marT="69190" marB="69190" anchor="ctr">
                    <a:lnL w="12700" cmpd="sng">
                      <a:noFill/>
                    </a:lnL>
                    <a:lnR w="12700" cmpd="sng">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rgbClr val="CF7E83"/>
                    </a:solidFill>
                  </a:tcPr>
                </a:tc>
                <a:tc>
                  <a:txBody>
                    <a:bodyPr/>
                    <a:lstStyle>
                      <a:lvl1pPr marL="0" algn="l" defTabSz="914400" rtl="0" eaLnBrk="1" latinLnBrk="1" hangingPunct="1">
                        <a:defRPr sz="1800" b="1" kern="1200">
                          <a:solidFill>
                            <a:schemeClr val="dk1"/>
                          </a:solidFill>
                          <a:latin typeface="Calibri"/>
                        </a:defRPr>
                      </a:lvl1pPr>
                      <a:lvl2pPr marL="457200" algn="l" defTabSz="914400" rtl="0" eaLnBrk="1" latinLnBrk="1" hangingPunct="1">
                        <a:defRPr sz="1800" b="1" kern="1200">
                          <a:solidFill>
                            <a:schemeClr val="dk1"/>
                          </a:solidFill>
                          <a:latin typeface="Calibri"/>
                        </a:defRPr>
                      </a:lvl2pPr>
                      <a:lvl3pPr marL="914400" algn="l" defTabSz="914400" rtl="0" eaLnBrk="1" latinLnBrk="1" hangingPunct="1">
                        <a:defRPr sz="1800" b="1" kern="1200">
                          <a:solidFill>
                            <a:schemeClr val="dk1"/>
                          </a:solidFill>
                          <a:latin typeface="Calibri"/>
                        </a:defRPr>
                      </a:lvl3pPr>
                      <a:lvl4pPr marL="1371600" algn="l" defTabSz="914400" rtl="0" eaLnBrk="1" latinLnBrk="1" hangingPunct="1">
                        <a:defRPr sz="1800" b="1" kern="1200">
                          <a:solidFill>
                            <a:schemeClr val="dk1"/>
                          </a:solidFill>
                          <a:latin typeface="Calibri"/>
                        </a:defRPr>
                      </a:lvl4pPr>
                      <a:lvl5pPr marL="1828800" algn="l" defTabSz="914400" rtl="0" eaLnBrk="1" latinLnBrk="1" hangingPunct="1">
                        <a:defRPr sz="1800" b="1" kern="1200">
                          <a:solidFill>
                            <a:schemeClr val="dk1"/>
                          </a:solidFill>
                          <a:latin typeface="Calibri"/>
                        </a:defRPr>
                      </a:lvl5pPr>
                      <a:lvl6pPr marL="2286000" algn="l" defTabSz="914400" rtl="0" eaLnBrk="1" latinLnBrk="1" hangingPunct="1">
                        <a:defRPr sz="1800" b="1" kern="1200">
                          <a:solidFill>
                            <a:schemeClr val="dk1"/>
                          </a:solidFill>
                          <a:latin typeface="Calibri"/>
                        </a:defRPr>
                      </a:lvl6pPr>
                      <a:lvl7pPr marL="2743200" algn="l" defTabSz="914400" rtl="0" eaLnBrk="1" latinLnBrk="1" hangingPunct="1">
                        <a:defRPr sz="1800" b="1" kern="1200">
                          <a:solidFill>
                            <a:schemeClr val="dk1"/>
                          </a:solidFill>
                          <a:latin typeface="Calibri"/>
                        </a:defRPr>
                      </a:lvl7pPr>
                      <a:lvl8pPr marL="3200400" algn="l" defTabSz="914400" rtl="0" eaLnBrk="1" latinLnBrk="1" hangingPunct="1">
                        <a:defRPr sz="1800" b="1" kern="1200">
                          <a:solidFill>
                            <a:schemeClr val="dk1"/>
                          </a:solidFill>
                          <a:latin typeface="Calibri"/>
                        </a:defRPr>
                      </a:lvl8pPr>
                      <a:lvl9pPr marL="3657600" algn="l" defTabSz="914400" rtl="0" eaLnBrk="1" latinLnBrk="1" hangingPunct="1">
                        <a:defRPr sz="1800" b="1" kern="1200">
                          <a:solidFill>
                            <a:schemeClr val="dk1"/>
                          </a:solidFill>
                          <a:latin typeface="Calibri"/>
                        </a:defRPr>
                      </a:lvl9pPr>
                    </a:lstStyle>
                    <a:p>
                      <a:pPr marL="0" indent="0" algn="ctr" hangingPunct="1"/>
                      <a:r>
                        <a:rPr sz="2400" b="1" kern="1200" dirty="0" err="1">
                          <a:solidFill>
                            <a:schemeClr val="bg1"/>
                          </a:solidFill>
                          <a:latin typeface="맑은 고딕" panose="020B0503020000020004" pitchFamily="50" charset="-127"/>
                          <a:ea typeface="맑은 고딕" panose="020B0503020000020004" pitchFamily="50" charset="-127"/>
                        </a:rPr>
                        <a:t>공학</a:t>
                      </a:r>
                      <a:endParaRPr lang="ko-KR" altLang="en-US" sz="2400" b="1" i="0" kern="1200" dirty="0">
                        <a:solidFill>
                          <a:schemeClr val="bg1"/>
                        </a:solidFill>
                        <a:latin typeface="맑은 고딕" panose="020B0503020000020004" pitchFamily="50" charset="-127"/>
                        <a:ea typeface="맑은 고딕" panose="020B0503020000020004" pitchFamily="50" charset="-127"/>
                      </a:endParaRPr>
                    </a:p>
                  </a:txBody>
                  <a:tcPr marL="216000" marR="216000" marT="69190" marB="69190" anchor="ctr">
                    <a:lnL w="12700" cmpd="sng">
                      <a:noFill/>
                    </a:lnL>
                    <a:lnR w="12700" cmpd="sng">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rgbClr val="CF7E83"/>
                    </a:solidFill>
                  </a:tcPr>
                </a:tc>
                <a:tc>
                  <a:txBody>
                    <a:bodyPr/>
                    <a:lstStyle>
                      <a:lvl1pPr marL="0" algn="l" defTabSz="914400" rtl="0" eaLnBrk="1" latinLnBrk="1" hangingPunct="1">
                        <a:defRPr sz="1800" b="1" kern="1200">
                          <a:solidFill>
                            <a:schemeClr val="dk1"/>
                          </a:solidFill>
                          <a:latin typeface="Calibri"/>
                        </a:defRPr>
                      </a:lvl1pPr>
                      <a:lvl2pPr marL="457200" algn="l" defTabSz="914400" rtl="0" eaLnBrk="1" latinLnBrk="1" hangingPunct="1">
                        <a:defRPr sz="1800" b="1" kern="1200">
                          <a:solidFill>
                            <a:schemeClr val="dk1"/>
                          </a:solidFill>
                          <a:latin typeface="Calibri"/>
                        </a:defRPr>
                      </a:lvl2pPr>
                      <a:lvl3pPr marL="914400" algn="l" defTabSz="914400" rtl="0" eaLnBrk="1" latinLnBrk="1" hangingPunct="1">
                        <a:defRPr sz="1800" b="1" kern="1200">
                          <a:solidFill>
                            <a:schemeClr val="dk1"/>
                          </a:solidFill>
                          <a:latin typeface="Calibri"/>
                        </a:defRPr>
                      </a:lvl3pPr>
                      <a:lvl4pPr marL="1371600" algn="l" defTabSz="914400" rtl="0" eaLnBrk="1" latinLnBrk="1" hangingPunct="1">
                        <a:defRPr sz="1800" b="1" kern="1200">
                          <a:solidFill>
                            <a:schemeClr val="dk1"/>
                          </a:solidFill>
                          <a:latin typeface="Calibri"/>
                        </a:defRPr>
                      </a:lvl4pPr>
                      <a:lvl5pPr marL="1828800" algn="l" defTabSz="914400" rtl="0" eaLnBrk="1" latinLnBrk="1" hangingPunct="1">
                        <a:defRPr sz="1800" b="1" kern="1200">
                          <a:solidFill>
                            <a:schemeClr val="dk1"/>
                          </a:solidFill>
                          <a:latin typeface="Calibri"/>
                        </a:defRPr>
                      </a:lvl5pPr>
                      <a:lvl6pPr marL="2286000" algn="l" defTabSz="914400" rtl="0" eaLnBrk="1" latinLnBrk="1" hangingPunct="1">
                        <a:defRPr sz="1800" b="1" kern="1200">
                          <a:solidFill>
                            <a:schemeClr val="dk1"/>
                          </a:solidFill>
                          <a:latin typeface="Calibri"/>
                        </a:defRPr>
                      </a:lvl6pPr>
                      <a:lvl7pPr marL="2743200" algn="l" defTabSz="914400" rtl="0" eaLnBrk="1" latinLnBrk="1" hangingPunct="1">
                        <a:defRPr sz="1800" b="1" kern="1200">
                          <a:solidFill>
                            <a:schemeClr val="dk1"/>
                          </a:solidFill>
                          <a:latin typeface="Calibri"/>
                        </a:defRPr>
                      </a:lvl7pPr>
                      <a:lvl8pPr marL="3200400" algn="l" defTabSz="914400" rtl="0" eaLnBrk="1" latinLnBrk="1" hangingPunct="1">
                        <a:defRPr sz="1800" b="1" kern="1200">
                          <a:solidFill>
                            <a:schemeClr val="dk1"/>
                          </a:solidFill>
                          <a:latin typeface="Calibri"/>
                        </a:defRPr>
                      </a:lvl8pPr>
                      <a:lvl9pPr marL="3657600" algn="l" defTabSz="914400" rtl="0" eaLnBrk="1" latinLnBrk="1" hangingPunct="1">
                        <a:defRPr sz="1800" b="1" kern="1200">
                          <a:solidFill>
                            <a:schemeClr val="dk1"/>
                          </a:solidFill>
                          <a:latin typeface="Calibri"/>
                        </a:defRPr>
                      </a:lvl9pPr>
                    </a:lstStyle>
                    <a:p>
                      <a:pPr marL="0" indent="0" algn="ctr" hangingPunct="1"/>
                      <a:r>
                        <a:rPr sz="2400" b="1" kern="1200" dirty="0" err="1">
                          <a:solidFill>
                            <a:schemeClr val="bg1"/>
                          </a:solidFill>
                          <a:latin typeface="맑은 고딕" panose="020B0503020000020004" pitchFamily="50" charset="-127"/>
                          <a:ea typeface="맑은 고딕" panose="020B0503020000020004" pitchFamily="50" charset="-127"/>
                        </a:rPr>
                        <a:t>인문사회</a:t>
                      </a:r>
                      <a:endParaRPr lang="ko-KR" altLang="en-US" sz="2400" b="1" i="0" kern="1200" dirty="0">
                        <a:solidFill>
                          <a:schemeClr val="bg1"/>
                        </a:solidFill>
                        <a:latin typeface="맑은 고딕" panose="020B0503020000020004" pitchFamily="50" charset="-127"/>
                        <a:ea typeface="맑은 고딕" panose="020B0503020000020004" pitchFamily="50" charset="-127"/>
                      </a:endParaRPr>
                    </a:p>
                  </a:txBody>
                  <a:tcPr marL="216000" marR="216000" marT="69190" marB="69190" anchor="ctr">
                    <a:lnL w="12700" cmpd="sng">
                      <a:noFill/>
                    </a:lnL>
                    <a:lnR w="12700" cmpd="sng">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rgbClr val="CF7E83"/>
                    </a:solidFill>
                  </a:tcPr>
                </a:tc>
                <a:extLst>
                  <a:ext uri="{0D108BD9-81ED-4DB2-BD59-A6C34878D82A}">
                    <a16:rowId xmlns:a16="http://schemas.microsoft.com/office/drawing/2014/main" val="10000"/>
                  </a:ext>
                </a:extLst>
              </a:tr>
              <a:tr h="500519">
                <a:tc>
                  <a:txBody>
                    <a:bodyPr/>
                    <a:lstStyle>
                      <a:lvl1pPr marL="0" algn="l" defTabSz="914400" rtl="0" eaLnBrk="1" latinLnBrk="1" hangingPunct="1">
                        <a:defRPr sz="1800" kern="1200">
                          <a:solidFill>
                            <a:schemeClr val="dk1"/>
                          </a:solidFill>
                          <a:latin typeface="Calibri"/>
                        </a:defRPr>
                      </a:lvl1pPr>
                      <a:lvl2pPr marL="457200" algn="l" defTabSz="914400" rtl="0" eaLnBrk="1" latinLnBrk="1" hangingPunct="1">
                        <a:defRPr sz="1800" kern="1200">
                          <a:solidFill>
                            <a:schemeClr val="dk1"/>
                          </a:solidFill>
                          <a:latin typeface="Calibri"/>
                        </a:defRPr>
                      </a:lvl2pPr>
                      <a:lvl3pPr marL="914400" algn="l" defTabSz="914400" rtl="0" eaLnBrk="1" latinLnBrk="1" hangingPunct="1">
                        <a:defRPr sz="1800" kern="1200">
                          <a:solidFill>
                            <a:schemeClr val="dk1"/>
                          </a:solidFill>
                          <a:latin typeface="Calibri"/>
                        </a:defRPr>
                      </a:lvl3pPr>
                      <a:lvl4pPr marL="1371600" algn="l" defTabSz="914400" rtl="0" eaLnBrk="1" latinLnBrk="1" hangingPunct="1">
                        <a:defRPr sz="1800" kern="1200">
                          <a:solidFill>
                            <a:schemeClr val="dk1"/>
                          </a:solidFill>
                          <a:latin typeface="Calibri"/>
                        </a:defRPr>
                      </a:lvl4pPr>
                      <a:lvl5pPr marL="1828800" algn="l" defTabSz="914400" rtl="0" eaLnBrk="1" latinLnBrk="1" hangingPunct="1">
                        <a:defRPr sz="1800" kern="1200">
                          <a:solidFill>
                            <a:schemeClr val="dk1"/>
                          </a:solidFill>
                          <a:latin typeface="Calibri"/>
                        </a:defRPr>
                      </a:lvl5pPr>
                      <a:lvl6pPr marL="2286000" algn="l" defTabSz="914400" rtl="0" eaLnBrk="1" latinLnBrk="1" hangingPunct="1">
                        <a:defRPr sz="1800" kern="1200">
                          <a:solidFill>
                            <a:schemeClr val="dk1"/>
                          </a:solidFill>
                          <a:latin typeface="Calibri"/>
                        </a:defRPr>
                      </a:lvl6pPr>
                      <a:lvl7pPr marL="2743200" algn="l" defTabSz="914400" rtl="0" eaLnBrk="1" latinLnBrk="1" hangingPunct="1">
                        <a:defRPr sz="1800" kern="1200">
                          <a:solidFill>
                            <a:schemeClr val="dk1"/>
                          </a:solidFill>
                          <a:latin typeface="Calibri"/>
                        </a:defRPr>
                      </a:lvl7pPr>
                      <a:lvl8pPr marL="3200400" algn="l" defTabSz="914400" rtl="0" eaLnBrk="1" latinLnBrk="1" hangingPunct="1">
                        <a:defRPr sz="1800" kern="1200">
                          <a:solidFill>
                            <a:schemeClr val="dk1"/>
                          </a:solidFill>
                          <a:latin typeface="Calibri"/>
                        </a:defRPr>
                      </a:lvl8pPr>
                      <a:lvl9pPr marL="3657600" algn="l" defTabSz="914400" rtl="0" eaLnBrk="1" latinLnBrk="1" hangingPunct="1">
                        <a:defRPr sz="1800" kern="1200">
                          <a:solidFill>
                            <a:schemeClr val="dk1"/>
                          </a:solidFill>
                          <a:latin typeface="Calibri"/>
                        </a:defRPr>
                      </a:lvl9pPr>
                    </a:lstStyle>
                    <a:p>
                      <a:pPr marL="0" indent="0" algn="ctr" hangingPunct="1"/>
                      <a:r>
                        <a:rPr lang="ko-KR" sz="2400" b="0" kern="1200" dirty="0">
                          <a:solidFill>
                            <a:schemeClr val="dk1"/>
                          </a:solidFill>
                          <a:latin typeface="맑은 고딕" panose="020B0503020000020004" pitchFamily="50" charset="-127"/>
                          <a:ea typeface="맑은 고딕" panose="020B0503020000020004" pitchFamily="50" charset="-127"/>
                        </a:rPr>
                        <a:t>남성</a:t>
                      </a:r>
                      <a:endParaRPr lang="ko-KR" altLang="en-US" sz="2400" b="0" i="0" kern="1200" dirty="0">
                        <a:solidFill>
                          <a:schemeClr val="dk1"/>
                        </a:solidFill>
                        <a:latin typeface="맑은 고딕" panose="020B0503020000020004" pitchFamily="50" charset="-127"/>
                        <a:ea typeface="맑은 고딕" panose="020B0503020000020004" pitchFamily="50" charset="-127"/>
                      </a:endParaRPr>
                    </a:p>
                  </a:txBody>
                  <a:tcPr marL="216000" marR="216000" marT="69190" marB="69190" anchor="ctr">
                    <a:lnL w="12700" cmpd="sng">
                      <a:noFill/>
                    </a:lnL>
                    <a:lnR w="12700" cmpd="sng">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rgbClr val="FFF6F6"/>
                    </a:solidFill>
                  </a:tcPr>
                </a:tc>
                <a:tc>
                  <a:txBody>
                    <a:bodyPr/>
                    <a:lstStyle>
                      <a:lvl1pPr marL="0" algn="l" defTabSz="914400" rtl="0" eaLnBrk="1" latinLnBrk="1" hangingPunct="1">
                        <a:defRPr sz="1800" kern="1200">
                          <a:solidFill>
                            <a:schemeClr val="dk1"/>
                          </a:solidFill>
                          <a:latin typeface="Calibri"/>
                        </a:defRPr>
                      </a:lvl1pPr>
                      <a:lvl2pPr marL="457200" algn="l" defTabSz="914400" rtl="0" eaLnBrk="1" latinLnBrk="1" hangingPunct="1">
                        <a:defRPr sz="1800" kern="1200">
                          <a:solidFill>
                            <a:schemeClr val="dk1"/>
                          </a:solidFill>
                          <a:latin typeface="Calibri"/>
                        </a:defRPr>
                      </a:lvl2pPr>
                      <a:lvl3pPr marL="914400" algn="l" defTabSz="914400" rtl="0" eaLnBrk="1" latinLnBrk="1" hangingPunct="1">
                        <a:defRPr sz="1800" kern="1200">
                          <a:solidFill>
                            <a:schemeClr val="dk1"/>
                          </a:solidFill>
                          <a:latin typeface="Calibri"/>
                        </a:defRPr>
                      </a:lvl3pPr>
                      <a:lvl4pPr marL="1371600" algn="l" defTabSz="914400" rtl="0" eaLnBrk="1" latinLnBrk="1" hangingPunct="1">
                        <a:defRPr sz="1800" kern="1200">
                          <a:solidFill>
                            <a:schemeClr val="dk1"/>
                          </a:solidFill>
                          <a:latin typeface="Calibri"/>
                        </a:defRPr>
                      </a:lvl4pPr>
                      <a:lvl5pPr marL="1828800" algn="l" defTabSz="914400" rtl="0" eaLnBrk="1" latinLnBrk="1" hangingPunct="1">
                        <a:defRPr sz="1800" kern="1200">
                          <a:solidFill>
                            <a:schemeClr val="dk1"/>
                          </a:solidFill>
                          <a:latin typeface="Calibri"/>
                        </a:defRPr>
                      </a:lvl5pPr>
                      <a:lvl6pPr marL="2286000" algn="l" defTabSz="914400" rtl="0" eaLnBrk="1" latinLnBrk="1" hangingPunct="1">
                        <a:defRPr sz="1800" kern="1200">
                          <a:solidFill>
                            <a:schemeClr val="dk1"/>
                          </a:solidFill>
                          <a:latin typeface="Calibri"/>
                        </a:defRPr>
                      </a:lvl6pPr>
                      <a:lvl7pPr marL="2743200" algn="l" defTabSz="914400" rtl="0" eaLnBrk="1" latinLnBrk="1" hangingPunct="1">
                        <a:defRPr sz="1800" kern="1200">
                          <a:solidFill>
                            <a:schemeClr val="dk1"/>
                          </a:solidFill>
                          <a:latin typeface="Calibri"/>
                        </a:defRPr>
                      </a:lvl7pPr>
                      <a:lvl8pPr marL="3200400" algn="l" defTabSz="914400" rtl="0" eaLnBrk="1" latinLnBrk="1" hangingPunct="1">
                        <a:defRPr sz="1800" kern="1200">
                          <a:solidFill>
                            <a:schemeClr val="dk1"/>
                          </a:solidFill>
                          <a:latin typeface="Calibri"/>
                        </a:defRPr>
                      </a:lvl8pPr>
                      <a:lvl9pPr marL="3657600" algn="l" defTabSz="914400" rtl="0" eaLnBrk="1" latinLnBrk="1" hangingPunct="1">
                        <a:defRPr sz="1800" kern="1200">
                          <a:solidFill>
                            <a:schemeClr val="dk1"/>
                          </a:solidFill>
                          <a:latin typeface="Calibri"/>
                        </a:defRPr>
                      </a:lvl9pPr>
                    </a:lstStyle>
                    <a:p>
                      <a:pPr marL="0" indent="0" algn="ctr" hangingPunct="1"/>
                      <a:r>
                        <a:rPr lang="ko-KR" sz="2400" b="0" kern="1200" dirty="0">
                          <a:solidFill>
                            <a:schemeClr val="dk1"/>
                          </a:solidFill>
                          <a:latin typeface="맑은 고딕" panose="020B0503020000020004" pitchFamily="50" charset="-127"/>
                          <a:ea typeface="맑은 고딕" panose="020B0503020000020004" pitchFamily="50" charset="-127"/>
                        </a:rPr>
                        <a:t>17명</a:t>
                      </a:r>
                      <a:endParaRPr lang="ko-KR" altLang="en-US" sz="2400" b="0" i="0" kern="1200" dirty="0">
                        <a:solidFill>
                          <a:schemeClr val="dk1"/>
                        </a:solidFill>
                        <a:latin typeface="맑은 고딕" panose="020B0503020000020004" pitchFamily="50" charset="-127"/>
                        <a:ea typeface="맑은 고딕" panose="020B0503020000020004" pitchFamily="50" charset="-127"/>
                      </a:endParaRPr>
                    </a:p>
                  </a:txBody>
                  <a:tcPr marL="216000" marR="216000" marT="69190" marB="69190" anchor="ctr">
                    <a:lnL w="12700" cmpd="sng">
                      <a:noFill/>
                    </a:lnL>
                    <a:lnR w="12700" cmpd="sng">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rgbClr val="FFF6F6"/>
                    </a:solidFill>
                  </a:tcPr>
                </a:tc>
                <a:tc>
                  <a:txBody>
                    <a:bodyPr/>
                    <a:lstStyle>
                      <a:lvl1pPr marL="0" algn="l" defTabSz="914400" rtl="0" eaLnBrk="1" latinLnBrk="1" hangingPunct="1">
                        <a:defRPr sz="1800" kern="1200">
                          <a:solidFill>
                            <a:schemeClr val="dk1"/>
                          </a:solidFill>
                          <a:latin typeface="Calibri"/>
                        </a:defRPr>
                      </a:lvl1pPr>
                      <a:lvl2pPr marL="457200" algn="l" defTabSz="914400" rtl="0" eaLnBrk="1" latinLnBrk="1" hangingPunct="1">
                        <a:defRPr sz="1800" kern="1200">
                          <a:solidFill>
                            <a:schemeClr val="dk1"/>
                          </a:solidFill>
                          <a:latin typeface="Calibri"/>
                        </a:defRPr>
                      </a:lvl2pPr>
                      <a:lvl3pPr marL="914400" algn="l" defTabSz="914400" rtl="0" eaLnBrk="1" latinLnBrk="1" hangingPunct="1">
                        <a:defRPr sz="1800" kern="1200">
                          <a:solidFill>
                            <a:schemeClr val="dk1"/>
                          </a:solidFill>
                          <a:latin typeface="Calibri"/>
                        </a:defRPr>
                      </a:lvl3pPr>
                      <a:lvl4pPr marL="1371600" algn="l" defTabSz="914400" rtl="0" eaLnBrk="1" latinLnBrk="1" hangingPunct="1">
                        <a:defRPr sz="1800" kern="1200">
                          <a:solidFill>
                            <a:schemeClr val="dk1"/>
                          </a:solidFill>
                          <a:latin typeface="Calibri"/>
                        </a:defRPr>
                      </a:lvl4pPr>
                      <a:lvl5pPr marL="1828800" algn="l" defTabSz="914400" rtl="0" eaLnBrk="1" latinLnBrk="1" hangingPunct="1">
                        <a:defRPr sz="1800" kern="1200">
                          <a:solidFill>
                            <a:schemeClr val="dk1"/>
                          </a:solidFill>
                          <a:latin typeface="Calibri"/>
                        </a:defRPr>
                      </a:lvl5pPr>
                      <a:lvl6pPr marL="2286000" algn="l" defTabSz="914400" rtl="0" eaLnBrk="1" latinLnBrk="1" hangingPunct="1">
                        <a:defRPr sz="1800" kern="1200">
                          <a:solidFill>
                            <a:schemeClr val="dk1"/>
                          </a:solidFill>
                          <a:latin typeface="Calibri"/>
                        </a:defRPr>
                      </a:lvl6pPr>
                      <a:lvl7pPr marL="2743200" algn="l" defTabSz="914400" rtl="0" eaLnBrk="1" latinLnBrk="1" hangingPunct="1">
                        <a:defRPr sz="1800" kern="1200">
                          <a:solidFill>
                            <a:schemeClr val="dk1"/>
                          </a:solidFill>
                          <a:latin typeface="Calibri"/>
                        </a:defRPr>
                      </a:lvl7pPr>
                      <a:lvl8pPr marL="3200400" algn="l" defTabSz="914400" rtl="0" eaLnBrk="1" latinLnBrk="1" hangingPunct="1">
                        <a:defRPr sz="1800" kern="1200">
                          <a:solidFill>
                            <a:schemeClr val="dk1"/>
                          </a:solidFill>
                          <a:latin typeface="Calibri"/>
                        </a:defRPr>
                      </a:lvl8pPr>
                      <a:lvl9pPr marL="3657600" algn="l" defTabSz="914400" rtl="0" eaLnBrk="1" latinLnBrk="1" hangingPunct="1">
                        <a:defRPr sz="1800" kern="1200">
                          <a:solidFill>
                            <a:schemeClr val="dk1"/>
                          </a:solidFill>
                          <a:latin typeface="Calibri"/>
                        </a:defRPr>
                      </a:lvl9pPr>
                    </a:lstStyle>
                    <a:p>
                      <a:pPr marL="0" indent="0" algn="ctr" hangingPunct="1"/>
                      <a:r>
                        <a:rPr lang="ko-KR" sz="2400" b="0" kern="1200" dirty="0">
                          <a:solidFill>
                            <a:schemeClr val="dk1"/>
                          </a:solidFill>
                          <a:latin typeface="맑은 고딕" panose="020B0503020000020004" pitchFamily="50" charset="-127"/>
                          <a:ea typeface="맑은 고딕" panose="020B0503020000020004" pitchFamily="50" charset="-127"/>
                        </a:rPr>
                        <a:t>9명</a:t>
                      </a:r>
                      <a:endParaRPr lang="ko-KR" altLang="en-US" sz="2400" b="0" i="0" kern="1200" dirty="0">
                        <a:solidFill>
                          <a:schemeClr val="dk1"/>
                        </a:solidFill>
                        <a:latin typeface="맑은 고딕" panose="020B0503020000020004" pitchFamily="50" charset="-127"/>
                        <a:ea typeface="맑은 고딕" panose="020B0503020000020004" pitchFamily="50" charset="-127"/>
                      </a:endParaRPr>
                    </a:p>
                  </a:txBody>
                  <a:tcPr marL="216000" marR="216000" marT="69190" marB="69190" anchor="ctr">
                    <a:lnL w="12700" cmpd="sng">
                      <a:noFill/>
                    </a:lnL>
                    <a:lnR w="12700" cmpd="sng">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rgbClr val="FFF6F6"/>
                    </a:solidFill>
                  </a:tcPr>
                </a:tc>
                <a:tc>
                  <a:txBody>
                    <a:bodyPr/>
                    <a:lstStyle>
                      <a:lvl1pPr marL="0" algn="l" defTabSz="914400" rtl="0" eaLnBrk="1" latinLnBrk="1" hangingPunct="1">
                        <a:defRPr sz="1800" kern="1200">
                          <a:solidFill>
                            <a:schemeClr val="dk1"/>
                          </a:solidFill>
                          <a:latin typeface="Calibri"/>
                        </a:defRPr>
                      </a:lvl1pPr>
                      <a:lvl2pPr marL="457200" algn="l" defTabSz="914400" rtl="0" eaLnBrk="1" latinLnBrk="1" hangingPunct="1">
                        <a:defRPr sz="1800" kern="1200">
                          <a:solidFill>
                            <a:schemeClr val="dk1"/>
                          </a:solidFill>
                          <a:latin typeface="Calibri"/>
                        </a:defRPr>
                      </a:lvl2pPr>
                      <a:lvl3pPr marL="914400" algn="l" defTabSz="914400" rtl="0" eaLnBrk="1" latinLnBrk="1" hangingPunct="1">
                        <a:defRPr sz="1800" kern="1200">
                          <a:solidFill>
                            <a:schemeClr val="dk1"/>
                          </a:solidFill>
                          <a:latin typeface="Calibri"/>
                        </a:defRPr>
                      </a:lvl3pPr>
                      <a:lvl4pPr marL="1371600" algn="l" defTabSz="914400" rtl="0" eaLnBrk="1" latinLnBrk="1" hangingPunct="1">
                        <a:defRPr sz="1800" kern="1200">
                          <a:solidFill>
                            <a:schemeClr val="dk1"/>
                          </a:solidFill>
                          <a:latin typeface="Calibri"/>
                        </a:defRPr>
                      </a:lvl4pPr>
                      <a:lvl5pPr marL="1828800" algn="l" defTabSz="914400" rtl="0" eaLnBrk="1" latinLnBrk="1" hangingPunct="1">
                        <a:defRPr sz="1800" kern="1200">
                          <a:solidFill>
                            <a:schemeClr val="dk1"/>
                          </a:solidFill>
                          <a:latin typeface="Calibri"/>
                        </a:defRPr>
                      </a:lvl5pPr>
                      <a:lvl6pPr marL="2286000" algn="l" defTabSz="914400" rtl="0" eaLnBrk="1" latinLnBrk="1" hangingPunct="1">
                        <a:defRPr sz="1800" kern="1200">
                          <a:solidFill>
                            <a:schemeClr val="dk1"/>
                          </a:solidFill>
                          <a:latin typeface="Calibri"/>
                        </a:defRPr>
                      </a:lvl6pPr>
                      <a:lvl7pPr marL="2743200" algn="l" defTabSz="914400" rtl="0" eaLnBrk="1" latinLnBrk="1" hangingPunct="1">
                        <a:defRPr sz="1800" kern="1200">
                          <a:solidFill>
                            <a:schemeClr val="dk1"/>
                          </a:solidFill>
                          <a:latin typeface="Calibri"/>
                        </a:defRPr>
                      </a:lvl7pPr>
                      <a:lvl8pPr marL="3200400" algn="l" defTabSz="914400" rtl="0" eaLnBrk="1" latinLnBrk="1" hangingPunct="1">
                        <a:defRPr sz="1800" kern="1200">
                          <a:solidFill>
                            <a:schemeClr val="dk1"/>
                          </a:solidFill>
                          <a:latin typeface="Calibri"/>
                        </a:defRPr>
                      </a:lvl8pPr>
                      <a:lvl9pPr marL="3657600" algn="l" defTabSz="914400" rtl="0" eaLnBrk="1" latinLnBrk="1" hangingPunct="1">
                        <a:defRPr sz="1800" kern="1200">
                          <a:solidFill>
                            <a:schemeClr val="dk1"/>
                          </a:solidFill>
                          <a:latin typeface="Calibri"/>
                        </a:defRPr>
                      </a:lvl9pPr>
                    </a:lstStyle>
                    <a:p>
                      <a:pPr marL="0" indent="0" algn="ctr" hangingPunct="1"/>
                      <a:r>
                        <a:rPr lang="ko-KR" sz="2400" b="0" kern="1200" dirty="0">
                          <a:solidFill>
                            <a:schemeClr val="dk1"/>
                          </a:solidFill>
                          <a:latin typeface="맑은 고딕" panose="020B0503020000020004" pitchFamily="50" charset="-127"/>
                          <a:ea typeface="맑은 고딕" panose="020B0503020000020004" pitchFamily="50" charset="-127"/>
                        </a:rPr>
                        <a:t>14명</a:t>
                      </a:r>
                      <a:endParaRPr lang="ko-KR" altLang="en-US" sz="2400" b="0" i="0" kern="1200" dirty="0">
                        <a:solidFill>
                          <a:schemeClr val="dk1"/>
                        </a:solidFill>
                        <a:latin typeface="맑은 고딕" panose="020B0503020000020004" pitchFamily="50" charset="-127"/>
                        <a:ea typeface="맑은 고딕" panose="020B0503020000020004" pitchFamily="50" charset="-127"/>
                      </a:endParaRPr>
                    </a:p>
                  </a:txBody>
                  <a:tcPr marL="216000" marR="216000" marT="69190" marB="69190" anchor="ctr">
                    <a:lnL w="12700" cmpd="sng">
                      <a:noFill/>
                    </a:lnL>
                    <a:lnR w="12700" cmpd="sng">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rgbClr val="FFF6F6"/>
                    </a:solidFill>
                  </a:tcPr>
                </a:tc>
                <a:tc>
                  <a:txBody>
                    <a:bodyPr/>
                    <a:lstStyle>
                      <a:lvl1pPr marL="0" algn="l" defTabSz="914400" rtl="0" eaLnBrk="1" latinLnBrk="1" hangingPunct="1">
                        <a:defRPr sz="1800" kern="1200">
                          <a:solidFill>
                            <a:schemeClr val="dk1"/>
                          </a:solidFill>
                          <a:latin typeface="Calibri"/>
                        </a:defRPr>
                      </a:lvl1pPr>
                      <a:lvl2pPr marL="457200" algn="l" defTabSz="914400" rtl="0" eaLnBrk="1" latinLnBrk="1" hangingPunct="1">
                        <a:defRPr sz="1800" kern="1200">
                          <a:solidFill>
                            <a:schemeClr val="dk1"/>
                          </a:solidFill>
                          <a:latin typeface="Calibri"/>
                        </a:defRPr>
                      </a:lvl2pPr>
                      <a:lvl3pPr marL="914400" algn="l" defTabSz="914400" rtl="0" eaLnBrk="1" latinLnBrk="1" hangingPunct="1">
                        <a:defRPr sz="1800" kern="1200">
                          <a:solidFill>
                            <a:schemeClr val="dk1"/>
                          </a:solidFill>
                          <a:latin typeface="Calibri"/>
                        </a:defRPr>
                      </a:lvl3pPr>
                      <a:lvl4pPr marL="1371600" algn="l" defTabSz="914400" rtl="0" eaLnBrk="1" latinLnBrk="1" hangingPunct="1">
                        <a:defRPr sz="1800" kern="1200">
                          <a:solidFill>
                            <a:schemeClr val="dk1"/>
                          </a:solidFill>
                          <a:latin typeface="Calibri"/>
                        </a:defRPr>
                      </a:lvl4pPr>
                      <a:lvl5pPr marL="1828800" algn="l" defTabSz="914400" rtl="0" eaLnBrk="1" latinLnBrk="1" hangingPunct="1">
                        <a:defRPr sz="1800" kern="1200">
                          <a:solidFill>
                            <a:schemeClr val="dk1"/>
                          </a:solidFill>
                          <a:latin typeface="Calibri"/>
                        </a:defRPr>
                      </a:lvl5pPr>
                      <a:lvl6pPr marL="2286000" algn="l" defTabSz="914400" rtl="0" eaLnBrk="1" latinLnBrk="1" hangingPunct="1">
                        <a:defRPr sz="1800" kern="1200">
                          <a:solidFill>
                            <a:schemeClr val="dk1"/>
                          </a:solidFill>
                          <a:latin typeface="Calibri"/>
                        </a:defRPr>
                      </a:lvl6pPr>
                      <a:lvl7pPr marL="2743200" algn="l" defTabSz="914400" rtl="0" eaLnBrk="1" latinLnBrk="1" hangingPunct="1">
                        <a:defRPr sz="1800" kern="1200">
                          <a:solidFill>
                            <a:schemeClr val="dk1"/>
                          </a:solidFill>
                          <a:latin typeface="Calibri"/>
                        </a:defRPr>
                      </a:lvl7pPr>
                      <a:lvl8pPr marL="3200400" algn="l" defTabSz="914400" rtl="0" eaLnBrk="1" latinLnBrk="1" hangingPunct="1">
                        <a:defRPr sz="1800" kern="1200">
                          <a:solidFill>
                            <a:schemeClr val="dk1"/>
                          </a:solidFill>
                          <a:latin typeface="Calibri"/>
                        </a:defRPr>
                      </a:lvl8pPr>
                      <a:lvl9pPr marL="3657600" algn="l" defTabSz="914400" rtl="0" eaLnBrk="1" latinLnBrk="1" hangingPunct="1">
                        <a:defRPr sz="1800" kern="1200">
                          <a:solidFill>
                            <a:schemeClr val="dk1"/>
                          </a:solidFill>
                          <a:latin typeface="Calibri"/>
                        </a:defRPr>
                      </a:lvl9pPr>
                    </a:lstStyle>
                    <a:p>
                      <a:pPr marL="0" indent="0" algn="ctr" hangingPunct="1"/>
                      <a:r>
                        <a:rPr lang="ko-KR" sz="2400" b="0" kern="1200" dirty="0">
                          <a:solidFill>
                            <a:schemeClr val="dk1"/>
                          </a:solidFill>
                          <a:latin typeface="맑은 고딕" panose="020B0503020000020004" pitchFamily="50" charset="-127"/>
                          <a:ea typeface="맑은 고딕" panose="020B0503020000020004" pitchFamily="50" charset="-127"/>
                        </a:rPr>
                        <a:t>22명</a:t>
                      </a:r>
                      <a:endParaRPr lang="ko-KR" altLang="en-US" sz="2400" b="0" i="0" kern="1200" dirty="0">
                        <a:solidFill>
                          <a:schemeClr val="dk1"/>
                        </a:solidFill>
                        <a:latin typeface="맑은 고딕" panose="020B0503020000020004" pitchFamily="50" charset="-127"/>
                        <a:ea typeface="맑은 고딕" panose="020B0503020000020004" pitchFamily="50" charset="-127"/>
                      </a:endParaRPr>
                    </a:p>
                  </a:txBody>
                  <a:tcPr marL="216000" marR="216000" marT="69190" marB="69190" anchor="ctr">
                    <a:lnL w="12700" cmpd="sng">
                      <a:noFill/>
                    </a:lnL>
                    <a:lnR w="12700" cmpd="sng">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rgbClr val="FFF6F6"/>
                    </a:solidFill>
                  </a:tcPr>
                </a:tc>
                <a:extLst>
                  <a:ext uri="{0D108BD9-81ED-4DB2-BD59-A6C34878D82A}">
                    <a16:rowId xmlns:a16="http://schemas.microsoft.com/office/drawing/2014/main" val="10001"/>
                  </a:ext>
                </a:extLst>
              </a:tr>
              <a:tr h="500519">
                <a:tc>
                  <a:txBody>
                    <a:bodyPr/>
                    <a:lstStyle>
                      <a:lvl1pPr marL="0" algn="l" defTabSz="914400" rtl="0" eaLnBrk="1" latinLnBrk="1" hangingPunct="1">
                        <a:defRPr sz="1800" kern="1200">
                          <a:solidFill>
                            <a:schemeClr val="dk1"/>
                          </a:solidFill>
                          <a:latin typeface="Calibri"/>
                        </a:defRPr>
                      </a:lvl1pPr>
                      <a:lvl2pPr marL="457200" algn="l" defTabSz="914400" rtl="0" eaLnBrk="1" latinLnBrk="1" hangingPunct="1">
                        <a:defRPr sz="1800" kern="1200">
                          <a:solidFill>
                            <a:schemeClr val="dk1"/>
                          </a:solidFill>
                          <a:latin typeface="Calibri"/>
                        </a:defRPr>
                      </a:lvl2pPr>
                      <a:lvl3pPr marL="914400" algn="l" defTabSz="914400" rtl="0" eaLnBrk="1" latinLnBrk="1" hangingPunct="1">
                        <a:defRPr sz="1800" kern="1200">
                          <a:solidFill>
                            <a:schemeClr val="dk1"/>
                          </a:solidFill>
                          <a:latin typeface="Calibri"/>
                        </a:defRPr>
                      </a:lvl3pPr>
                      <a:lvl4pPr marL="1371600" algn="l" defTabSz="914400" rtl="0" eaLnBrk="1" latinLnBrk="1" hangingPunct="1">
                        <a:defRPr sz="1800" kern="1200">
                          <a:solidFill>
                            <a:schemeClr val="dk1"/>
                          </a:solidFill>
                          <a:latin typeface="Calibri"/>
                        </a:defRPr>
                      </a:lvl4pPr>
                      <a:lvl5pPr marL="1828800" algn="l" defTabSz="914400" rtl="0" eaLnBrk="1" latinLnBrk="1" hangingPunct="1">
                        <a:defRPr sz="1800" kern="1200">
                          <a:solidFill>
                            <a:schemeClr val="dk1"/>
                          </a:solidFill>
                          <a:latin typeface="Calibri"/>
                        </a:defRPr>
                      </a:lvl5pPr>
                      <a:lvl6pPr marL="2286000" algn="l" defTabSz="914400" rtl="0" eaLnBrk="1" latinLnBrk="1" hangingPunct="1">
                        <a:defRPr sz="1800" kern="1200">
                          <a:solidFill>
                            <a:schemeClr val="dk1"/>
                          </a:solidFill>
                          <a:latin typeface="Calibri"/>
                        </a:defRPr>
                      </a:lvl6pPr>
                      <a:lvl7pPr marL="2743200" algn="l" defTabSz="914400" rtl="0" eaLnBrk="1" latinLnBrk="1" hangingPunct="1">
                        <a:defRPr sz="1800" kern="1200">
                          <a:solidFill>
                            <a:schemeClr val="dk1"/>
                          </a:solidFill>
                          <a:latin typeface="Calibri"/>
                        </a:defRPr>
                      </a:lvl7pPr>
                      <a:lvl8pPr marL="3200400" algn="l" defTabSz="914400" rtl="0" eaLnBrk="1" latinLnBrk="1" hangingPunct="1">
                        <a:defRPr sz="1800" kern="1200">
                          <a:solidFill>
                            <a:schemeClr val="dk1"/>
                          </a:solidFill>
                          <a:latin typeface="Calibri"/>
                        </a:defRPr>
                      </a:lvl8pPr>
                      <a:lvl9pPr marL="3657600" algn="l" defTabSz="914400" rtl="0" eaLnBrk="1" latinLnBrk="1" hangingPunct="1">
                        <a:defRPr sz="1800" kern="1200">
                          <a:solidFill>
                            <a:schemeClr val="dk1"/>
                          </a:solidFill>
                          <a:latin typeface="Calibri"/>
                        </a:defRPr>
                      </a:lvl9pPr>
                    </a:lstStyle>
                    <a:p>
                      <a:pPr marL="0" indent="0" algn="ctr" hangingPunct="1"/>
                      <a:r>
                        <a:rPr lang="ko-KR" sz="2400" b="0" kern="1200" dirty="0">
                          <a:solidFill>
                            <a:schemeClr val="dk1"/>
                          </a:solidFill>
                          <a:latin typeface="맑은 고딕" panose="020B0503020000020004" pitchFamily="50" charset="-127"/>
                          <a:ea typeface="맑은 고딕" panose="020B0503020000020004" pitchFamily="50" charset="-127"/>
                        </a:rPr>
                        <a:t>여성</a:t>
                      </a:r>
                      <a:endParaRPr lang="ko-KR" altLang="en-US" sz="2400" b="0" i="0" kern="1200" dirty="0">
                        <a:solidFill>
                          <a:schemeClr val="dk1"/>
                        </a:solidFill>
                        <a:latin typeface="맑은 고딕" panose="020B0503020000020004" pitchFamily="50" charset="-127"/>
                        <a:ea typeface="맑은 고딕" panose="020B0503020000020004" pitchFamily="50" charset="-127"/>
                      </a:endParaRPr>
                    </a:p>
                  </a:txBody>
                  <a:tcPr marL="216000" marR="216000" marT="69190" marB="69190" anchor="ctr">
                    <a:lnL w="12700" cmpd="sng">
                      <a:noFill/>
                    </a:lnL>
                    <a:lnR w="12700" cmpd="sng">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rgbClr val="FFF6F6"/>
                    </a:solidFill>
                  </a:tcPr>
                </a:tc>
                <a:tc>
                  <a:txBody>
                    <a:bodyPr/>
                    <a:lstStyle>
                      <a:lvl1pPr marL="0" algn="l" defTabSz="914400" rtl="0" eaLnBrk="1" latinLnBrk="1" hangingPunct="1">
                        <a:defRPr sz="1800" kern="1200">
                          <a:solidFill>
                            <a:schemeClr val="dk1"/>
                          </a:solidFill>
                          <a:latin typeface="Calibri"/>
                        </a:defRPr>
                      </a:lvl1pPr>
                      <a:lvl2pPr marL="457200" algn="l" defTabSz="914400" rtl="0" eaLnBrk="1" latinLnBrk="1" hangingPunct="1">
                        <a:defRPr sz="1800" kern="1200">
                          <a:solidFill>
                            <a:schemeClr val="dk1"/>
                          </a:solidFill>
                          <a:latin typeface="Calibri"/>
                        </a:defRPr>
                      </a:lvl2pPr>
                      <a:lvl3pPr marL="914400" algn="l" defTabSz="914400" rtl="0" eaLnBrk="1" latinLnBrk="1" hangingPunct="1">
                        <a:defRPr sz="1800" kern="1200">
                          <a:solidFill>
                            <a:schemeClr val="dk1"/>
                          </a:solidFill>
                          <a:latin typeface="Calibri"/>
                        </a:defRPr>
                      </a:lvl3pPr>
                      <a:lvl4pPr marL="1371600" algn="l" defTabSz="914400" rtl="0" eaLnBrk="1" latinLnBrk="1" hangingPunct="1">
                        <a:defRPr sz="1800" kern="1200">
                          <a:solidFill>
                            <a:schemeClr val="dk1"/>
                          </a:solidFill>
                          <a:latin typeface="Calibri"/>
                        </a:defRPr>
                      </a:lvl4pPr>
                      <a:lvl5pPr marL="1828800" algn="l" defTabSz="914400" rtl="0" eaLnBrk="1" latinLnBrk="1" hangingPunct="1">
                        <a:defRPr sz="1800" kern="1200">
                          <a:solidFill>
                            <a:schemeClr val="dk1"/>
                          </a:solidFill>
                          <a:latin typeface="Calibri"/>
                        </a:defRPr>
                      </a:lvl5pPr>
                      <a:lvl6pPr marL="2286000" algn="l" defTabSz="914400" rtl="0" eaLnBrk="1" latinLnBrk="1" hangingPunct="1">
                        <a:defRPr sz="1800" kern="1200">
                          <a:solidFill>
                            <a:schemeClr val="dk1"/>
                          </a:solidFill>
                          <a:latin typeface="Calibri"/>
                        </a:defRPr>
                      </a:lvl6pPr>
                      <a:lvl7pPr marL="2743200" algn="l" defTabSz="914400" rtl="0" eaLnBrk="1" latinLnBrk="1" hangingPunct="1">
                        <a:defRPr sz="1800" kern="1200">
                          <a:solidFill>
                            <a:schemeClr val="dk1"/>
                          </a:solidFill>
                          <a:latin typeface="Calibri"/>
                        </a:defRPr>
                      </a:lvl7pPr>
                      <a:lvl8pPr marL="3200400" algn="l" defTabSz="914400" rtl="0" eaLnBrk="1" latinLnBrk="1" hangingPunct="1">
                        <a:defRPr sz="1800" kern="1200">
                          <a:solidFill>
                            <a:schemeClr val="dk1"/>
                          </a:solidFill>
                          <a:latin typeface="Calibri"/>
                        </a:defRPr>
                      </a:lvl8pPr>
                      <a:lvl9pPr marL="3657600" algn="l" defTabSz="914400" rtl="0" eaLnBrk="1" latinLnBrk="1" hangingPunct="1">
                        <a:defRPr sz="1800" kern="1200">
                          <a:solidFill>
                            <a:schemeClr val="dk1"/>
                          </a:solidFill>
                          <a:latin typeface="Calibri"/>
                        </a:defRPr>
                      </a:lvl9pPr>
                    </a:lstStyle>
                    <a:p>
                      <a:pPr marL="0" indent="0" algn="ctr" hangingPunct="1"/>
                      <a:r>
                        <a:rPr lang="ko-KR" sz="2400" b="0" kern="1200">
                          <a:solidFill>
                            <a:schemeClr val="dk1"/>
                          </a:solidFill>
                          <a:latin typeface="맑은 고딕" panose="020B0503020000020004" pitchFamily="50" charset="-127"/>
                          <a:ea typeface="맑은 고딕" panose="020B0503020000020004" pitchFamily="50" charset="-127"/>
                        </a:rPr>
                        <a:t>21명</a:t>
                      </a:r>
                      <a:endParaRPr lang="ko-KR" altLang="en-US" sz="2400" b="0" i="0" kern="1200">
                        <a:solidFill>
                          <a:schemeClr val="dk1"/>
                        </a:solidFill>
                        <a:latin typeface="맑은 고딕" panose="020B0503020000020004" pitchFamily="50" charset="-127"/>
                        <a:ea typeface="맑은 고딕" panose="020B0503020000020004" pitchFamily="50" charset="-127"/>
                      </a:endParaRPr>
                    </a:p>
                  </a:txBody>
                  <a:tcPr marL="216000" marR="216000" marT="69190" marB="69190" anchor="ctr">
                    <a:lnL w="12700" cmpd="sng">
                      <a:noFill/>
                    </a:lnL>
                    <a:lnR w="12700" cmpd="sng">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rgbClr val="FFF6F6"/>
                    </a:solidFill>
                  </a:tcPr>
                </a:tc>
                <a:tc>
                  <a:txBody>
                    <a:bodyPr/>
                    <a:lstStyle>
                      <a:lvl1pPr marL="0" algn="l" defTabSz="914400" rtl="0" eaLnBrk="1" latinLnBrk="1" hangingPunct="1">
                        <a:defRPr sz="1800" kern="1200">
                          <a:solidFill>
                            <a:schemeClr val="dk1"/>
                          </a:solidFill>
                          <a:latin typeface="Calibri"/>
                        </a:defRPr>
                      </a:lvl1pPr>
                      <a:lvl2pPr marL="457200" algn="l" defTabSz="914400" rtl="0" eaLnBrk="1" latinLnBrk="1" hangingPunct="1">
                        <a:defRPr sz="1800" kern="1200">
                          <a:solidFill>
                            <a:schemeClr val="dk1"/>
                          </a:solidFill>
                          <a:latin typeface="Calibri"/>
                        </a:defRPr>
                      </a:lvl2pPr>
                      <a:lvl3pPr marL="914400" algn="l" defTabSz="914400" rtl="0" eaLnBrk="1" latinLnBrk="1" hangingPunct="1">
                        <a:defRPr sz="1800" kern="1200">
                          <a:solidFill>
                            <a:schemeClr val="dk1"/>
                          </a:solidFill>
                          <a:latin typeface="Calibri"/>
                        </a:defRPr>
                      </a:lvl3pPr>
                      <a:lvl4pPr marL="1371600" algn="l" defTabSz="914400" rtl="0" eaLnBrk="1" latinLnBrk="1" hangingPunct="1">
                        <a:defRPr sz="1800" kern="1200">
                          <a:solidFill>
                            <a:schemeClr val="dk1"/>
                          </a:solidFill>
                          <a:latin typeface="Calibri"/>
                        </a:defRPr>
                      </a:lvl4pPr>
                      <a:lvl5pPr marL="1828800" algn="l" defTabSz="914400" rtl="0" eaLnBrk="1" latinLnBrk="1" hangingPunct="1">
                        <a:defRPr sz="1800" kern="1200">
                          <a:solidFill>
                            <a:schemeClr val="dk1"/>
                          </a:solidFill>
                          <a:latin typeface="Calibri"/>
                        </a:defRPr>
                      </a:lvl5pPr>
                      <a:lvl6pPr marL="2286000" algn="l" defTabSz="914400" rtl="0" eaLnBrk="1" latinLnBrk="1" hangingPunct="1">
                        <a:defRPr sz="1800" kern="1200">
                          <a:solidFill>
                            <a:schemeClr val="dk1"/>
                          </a:solidFill>
                          <a:latin typeface="Calibri"/>
                        </a:defRPr>
                      </a:lvl6pPr>
                      <a:lvl7pPr marL="2743200" algn="l" defTabSz="914400" rtl="0" eaLnBrk="1" latinLnBrk="1" hangingPunct="1">
                        <a:defRPr sz="1800" kern="1200">
                          <a:solidFill>
                            <a:schemeClr val="dk1"/>
                          </a:solidFill>
                          <a:latin typeface="Calibri"/>
                        </a:defRPr>
                      </a:lvl7pPr>
                      <a:lvl8pPr marL="3200400" algn="l" defTabSz="914400" rtl="0" eaLnBrk="1" latinLnBrk="1" hangingPunct="1">
                        <a:defRPr sz="1800" kern="1200">
                          <a:solidFill>
                            <a:schemeClr val="dk1"/>
                          </a:solidFill>
                          <a:latin typeface="Calibri"/>
                        </a:defRPr>
                      </a:lvl8pPr>
                      <a:lvl9pPr marL="3657600" algn="l" defTabSz="914400" rtl="0" eaLnBrk="1" latinLnBrk="1" hangingPunct="1">
                        <a:defRPr sz="1800" kern="1200">
                          <a:solidFill>
                            <a:schemeClr val="dk1"/>
                          </a:solidFill>
                          <a:latin typeface="Calibri"/>
                        </a:defRPr>
                      </a:lvl9pPr>
                    </a:lstStyle>
                    <a:p>
                      <a:pPr marL="0" indent="0" algn="ctr" hangingPunct="1"/>
                      <a:r>
                        <a:rPr lang="ko-KR" sz="2400" b="0" kern="1200" dirty="0">
                          <a:solidFill>
                            <a:schemeClr val="dk1"/>
                          </a:solidFill>
                          <a:latin typeface="맑은 고딕" panose="020B0503020000020004" pitchFamily="50" charset="-127"/>
                          <a:ea typeface="맑은 고딕" panose="020B0503020000020004" pitchFamily="50" charset="-127"/>
                        </a:rPr>
                        <a:t>31명</a:t>
                      </a:r>
                      <a:endParaRPr lang="ko-KR" altLang="en-US" sz="2400" b="0" i="0" kern="1200" dirty="0">
                        <a:solidFill>
                          <a:schemeClr val="dk1"/>
                        </a:solidFill>
                        <a:latin typeface="맑은 고딕" panose="020B0503020000020004" pitchFamily="50" charset="-127"/>
                        <a:ea typeface="맑은 고딕" panose="020B0503020000020004" pitchFamily="50" charset="-127"/>
                      </a:endParaRPr>
                    </a:p>
                  </a:txBody>
                  <a:tcPr marL="216000" marR="216000" marT="69190" marB="69190" anchor="ctr">
                    <a:lnL w="12700" cmpd="sng">
                      <a:noFill/>
                    </a:lnL>
                    <a:lnR w="12700" cmpd="sng">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rgbClr val="FFF6F6"/>
                    </a:solidFill>
                  </a:tcPr>
                </a:tc>
                <a:tc>
                  <a:txBody>
                    <a:bodyPr/>
                    <a:lstStyle>
                      <a:lvl1pPr marL="0" algn="l" defTabSz="914400" rtl="0" eaLnBrk="1" latinLnBrk="1" hangingPunct="1">
                        <a:defRPr sz="1800" kern="1200">
                          <a:solidFill>
                            <a:schemeClr val="dk1"/>
                          </a:solidFill>
                          <a:latin typeface="Calibri"/>
                        </a:defRPr>
                      </a:lvl1pPr>
                      <a:lvl2pPr marL="457200" algn="l" defTabSz="914400" rtl="0" eaLnBrk="1" latinLnBrk="1" hangingPunct="1">
                        <a:defRPr sz="1800" kern="1200">
                          <a:solidFill>
                            <a:schemeClr val="dk1"/>
                          </a:solidFill>
                          <a:latin typeface="Calibri"/>
                        </a:defRPr>
                      </a:lvl2pPr>
                      <a:lvl3pPr marL="914400" algn="l" defTabSz="914400" rtl="0" eaLnBrk="1" latinLnBrk="1" hangingPunct="1">
                        <a:defRPr sz="1800" kern="1200">
                          <a:solidFill>
                            <a:schemeClr val="dk1"/>
                          </a:solidFill>
                          <a:latin typeface="Calibri"/>
                        </a:defRPr>
                      </a:lvl3pPr>
                      <a:lvl4pPr marL="1371600" algn="l" defTabSz="914400" rtl="0" eaLnBrk="1" latinLnBrk="1" hangingPunct="1">
                        <a:defRPr sz="1800" kern="1200">
                          <a:solidFill>
                            <a:schemeClr val="dk1"/>
                          </a:solidFill>
                          <a:latin typeface="Calibri"/>
                        </a:defRPr>
                      </a:lvl4pPr>
                      <a:lvl5pPr marL="1828800" algn="l" defTabSz="914400" rtl="0" eaLnBrk="1" latinLnBrk="1" hangingPunct="1">
                        <a:defRPr sz="1800" kern="1200">
                          <a:solidFill>
                            <a:schemeClr val="dk1"/>
                          </a:solidFill>
                          <a:latin typeface="Calibri"/>
                        </a:defRPr>
                      </a:lvl5pPr>
                      <a:lvl6pPr marL="2286000" algn="l" defTabSz="914400" rtl="0" eaLnBrk="1" latinLnBrk="1" hangingPunct="1">
                        <a:defRPr sz="1800" kern="1200">
                          <a:solidFill>
                            <a:schemeClr val="dk1"/>
                          </a:solidFill>
                          <a:latin typeface="Calibri"/>
                        </a:defRPr>
                      </a:lvl6pPr>
                      <a:lvl7pPr marL="2743200" algn="l" defTabSz="914400" rtl="0" eaLnBrk="1" latinLnBrk="1" hangingPunct="1">
                        <a:defRPr sz="1800" kern="1200">
                          <a:solidFill>
                            <a:schemeClr val="dk1"/>
                          </a:solidFill>
                          <a:latin typeface="Calibri"/>
                        </a:defRPr>
                      </a:lvl7pPr>
                      <a:lvl8pPr marL="3200400" algn="l" defTabSz="914400" rtl="0" eaLnBrk="1" latinLnBrk="1" hangingPunct="1">
                        <a:defRPr sz="1800" kern="1200">
                          <a:solidFill>
                            <a:schemeClr val="dk1"/>
                          </a:solidFill>
                          <a:latin typeface="Calibri"/>
                        </a:defRPr>
                      </a:lvl8pPr>
                      <a:lvl9pPr marL="3657600" algn="l" defTabSz="914400" rtl="0" eaLnBrk="1" latinLnBrk="1" hangingPunct="1">
                        <a:defRPr sz="1800" kern="1200">
                          <a:solidFill>
                            <a:schemeClr val="dk1"/>
                          </a:solidFill>
                          <a:latin typeface="Calibri"/>
                        </a:defRPr>
                      </a:lvl9pPr>
                    </a:lstStyle>
                    <a:p>
                      <a:pPr marL="0" indent="0" algn="ctr" hangingPunct="1"/>
                      <a:r>
                        <a:rPr lang="ko-KR" sz="2400" b="0" kern="1200" dirty="0">
                          <a:solidFill>
                            <a:schemeClr val="dk1"/>
                          </a:solidFill>
                          <a:latin typeface="맑은 고딕" panose="020B0503020000020004" pitchFamily="50" charset="-127"/>
                          <a:ea typeface="맑은 고딕" panose="020B0503020000020004" pitchFamily="50" charset="-127"/>
                        </a:rPr>
                        <a:t>8명</a:t>
                      </a:r>
                      <a:endParaRPr lang="ko-KR" altLang="en-US" sz="2400" b="0" i="0" kern="1200" dirty="0">
                        <a:solidFill>
                          <a:schemeClr val="dk1"/>
                        </a:solidFill>
                        <a:latin typeface="맑은 고딕" panose="020B0503020000020004" pitchFamily="50" charset="-127"/>
                        <a:ea typeface="맑은 고딕" panose="020B0503020000020004" pitchFamily="50" charset="-127"/>
                      </a:endParaRPr>
                    </a:p>
                  </a:txBody>
                  <a:tcPr marL="216000" marR="216000" marT="69190" marB="69190" anchor="ctr">
                    <a:lnL w="12700" cmpd="sng">
                      <a:noFill/>
                    </a:lnL>
                    <a:lnR w="12700" cmpd="sng">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rgbClr val="FFF6F6"/>
                    </a:solidFill>
                  </a:tcPr>
                </a:tc>
                <a:tc>
                  <a:txBody>
                    <a:bodyPr/>
                    <a:lstStyle>
                      <a:lvl1pPr marL="0" algn="l" defTabSz="914400" rtl="0" eaLnBrk="1" latinLnBrk="1" hangingPunct="1">
                        <a:defRPr sz="1800" kern="1200">
                          <a:solidFill>
                            <a:schemeClr val="dk1"/>
                          </a:solidFill>
                          <a:latin typeface="Calibri"/>
                        </a:defRPr>
                      </a:lvl1pPr>
                      <a:lvl2pPr marL="457200" algn="l" defTabSz="914400" rtl="0" eaLnBrk="1" latinLnBrk="1" hangingPunct="1">
                        <a:defRPr sz="1800" kern="1200">
                          <a:solidFill>
                            <a:schemeClr val="dk1"/>
                          </a:solidFill>
                          <a:latin typeface="Calibri"/>
                        </a:defRPr>
                      </a:lvl2pPr>
                      <a:lvl3pPr marL="914400" algn="l" defTabSz="914400" rtl="0" eaLnBrk="1" latinLnBrk="1" hangingPunct="1">
                        <a:defRPr sz="1800" kern="1200">
                          <a:solidFill>
                            <a:schemeClr val="dk1"/>
                          </a:solidFill>
                          <a:latin typeface="Calibri"/>
                        </a:defRPr>
                      </a:lvl3pPr>
                      <a:lvl4pPr marL="1371600" algn="l" defTabSz="914400" rtl="0" eaLnBrk="1" latinLnBrk="1" hangingPunct="1">
                        <a:defRPr sz="1800" kern="1200">
                          <a:solidFill>
                            <a:schemeClr val="dk1"/>
                          </a:solidFill>
                          <a:latin typeface="Calibri"/>
                        </a:defRPr>
                      </a:lvl4pPr>
                      <a:lvl5pPr marL="1828800" algn="l" defTabSz="914400" rtl="0" eaLnBrk="1" latinLnBrk="1" hangingPunct="1">
                        <a:defRPr sz="1800" kern="1200">
                          <a:solidFill>
                            <a:schemeClr val="dk1"/>
                          </a:solidFill>
                          <a:latin typeface="Calibri"/>
                        </a:defRPr>
                      </a:lvl5pPr>
                      <a:lvl6pPr marL="2286000" algn="l" defTabSz="914400" rtl="0" eaLnBrk="1" latinLnBrk="1" hangingPunct="1">
                        <a:defRPr sz="1800" kern="1200">
                          <a:solidFill>
                            <a:schemeClr val="dk1"/>
                          </a:solidFill>
                          <a:latin typeface="Calibri"/>
                        </a:defRPr>
                      </a:lvl6pPr>
                      <a:lvl7pPr marL="2743200" algn="l" defTabSz="914400" rtl="0" eaLnBrk="1" latinLnBrk="1" hangingPunct="1">
                        <a:defRPr sz="1800" kern="1200">
                          <a:solidFill>
                            <a:schemeClr val="dk1"/>
                          </a:solidFill>
                          <a:latin typeface="Calibri"/>
                        </a:defRPr>
                      </a:lvl7pPr>
                      <a:lvl8pPr marL="3200400" algn="l" defTabSz="914400" rtl="0" eaLnBrk="1" latinLnBrk="1" hangingPunct="1">
                        <a:defRPr sz="1800" kern="1200">
                          <a:solidFill>
                            <a:schemeClr val="dk1"/>
                          </a:solidFill>
                          <a:latin typeface="Calibri"/>
                        </a:defRPr>
                      </a:lvl8pPr>
                      <a:lvl9pPr marL="3657600" algn="l" defTabSz="914400" rtl="0" eaLnBrk="1" latinLnBrk="1" hangingPunct="1">
                        <a:defRPr sz="1800" kern="1200">
                          <a:solidFill>
                            <a:schemeClr val="dk1"/>
                          </a:solidFill>
                          <a:latin typeface="Calibri"/>
                        </a:defRPr>
                      </a:lvl9pPr>
                    </a:lstStyle>
                    <a:p>
                      <a:pPr marL="0" indent="0" algn="ctr" hangingPunct="1"/>
                      <a:r>
                        <a:rPr lang="ko-KR" sz="2400" b="0" kern="1200" dirty="0">
                          <a:solidFill>
                            <a:schemeClr val="dk1"/>
                          </a:solidFill>
                          <a:latin typeface="맑은 고딕" panose="020B0503020000020004" pitchFamily="50" charset="-127"/>
                          <a:ea typeface="맑은 고딕" panose="020B0503020000020004" pitchFamily="50" charset="-127"/>
                        </a:rPr>
                        <a:t>37명</a:t>
                      </a:r>
                      <a:endParaRPr lang="ko-KR" altLang="en-US" sz="2400" b="0" i="0" kern="1200" dirty="0">
                        <a:solidFill>
                          <a:schemeClr val="dk1"/>
                        </a:solidFill>
                        <a:latin typeface="맑은 고딕" panose="020B0503020000020004" pitchFamily="50" charset="-127"/>
                        <a:ea typeface="맑은 고딕" panose="020B0503020000020004" pitchFamily="50" charset="-127"/>
                      </a:endParaRPr>
                    </a:p>
                  </a:txBody>
                  <a:tcPr marL="216000" marR="216000" marT="69190" marB="69190" anchor="ctr">
                    <a:lnL w="12700" cmpd="sng">
                      <a:noFill/>
                    </a:lnL>
                    <a:lnR w="12700" cmpd="sng">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rgbClr val="FFF6F6"/>
                    </a:solidFill>
                  </a:tcPr>
                </a:tc>
                <a:extLst>
                  <a:ext uri="{0D108BD9-81ED-4DB2-BD59-A6C34878D82A}">
                    <a16:rowId xmlns:a16="http://schemas.microsoft.com/office/drawing/2014/main" val="10002"/>
                  </a:ext>
                </a:extLst>
              </a:tr>
              <a:tr h="500519">
                <a:tc>
                  <a:txBody>
                    <a:bodyPr/>
                    <a:lstStyle>
                      <a:lvl1pPr marL="0" algn="l" defTabSz="914400" rtl="0" eaLnBrk="1" latinLnBrk="1" hangingPunct="1">
                        <a:defRPr sz="1800" kern="1200">
                          <a:solidFill>
                            <a:schemeClr val="dk1"/>
                          </a:solidFill>
                          <a:latin typeface="Calibri"/>
                        </a:defRPr>
                      </a:lvl1pPr>
                      <a:lvl2pPr marL="457200" algn="l" defTabSz="914400" rtl="0" eaLnBrk="1" latinLnBrk="1" hangingPunct="1">
                        <a:defRPr sz="1800" kern="1200">
                          <a:solidFill>
                            <a:schemeClr val="dk1"/>
                          </a:solidFill>
                          <a:latin typeface="Calibri"/>
                        </a:defRPr>
                      </a:lvl2pPr>
                      <a:lvl3pPr marL="914400" algn="l" defTabSz="914400" rtl="0" eaLnBrk="1" latinLnBrk="1" hangingPunct="1">
                        <a:defRPr sz="1800" kern="1200">
                          <a:solidFill>
                            <a:schemeClr val="dk1"/>
                          </a:solidFill>
                          <a:latin typeface="Calibri"/>
                        </a:defRPr>
                      </a:lvl3pPr>
                      <a:lvl4pPr marL="1371600" algn="l" defTabSz="914400" rtl="0" eaLnBrk="1" latinLnBrk="1" hangingPunct="1">
                        <a:defRPr sz="1800" kern="1200">
                          <a:solidFill>
                            <a:schemeClr val="dk1"/>
                          </a:solidFill>
                          <a:latin typeface="Calibri"/>
                        </a:defRPr>
                      </a:lvl4pPr>
                      <a:lvl5pPr marL="1828800" algn="l" defTabSz="914400" rtl="0" eaLnBrk="1" latinLnBrk="1" hangingPunct="1">
                        <a:defRPr sz="1800" kern="1200">
                          <a:solidFill>
                            <a:schemeClr val="dk1"/>
                          </a:solidFill>
                          <a:latin typeface="Calibri"/>
                        </a:defRPr>
                      </a:lvl5pPr>
                      <a:lvl6pPr marL="2286000" algn="l" defTabSz="914400" rtl="0" eaLnBrk="1" latinLnBrk="1" hangingPunct="1">
                        <a:defRPr sz="1800" kern="1200">
                          <a:solidFill>
                            <a:schemeClr val="dk1"/>
                          </a:solidFill>
                          <a:latin typeface="Calibri"/>
                        </a:defRPr>
                      </a:lvl6pPr>
                      <a:lvl7pPr marL="2743200" algn="l" defTabSz="914400" rtl="0" eaLnBrk="1" latinLnBrk="1" hangingPunct="1">
                        <a:defRPr sz="1800" kern="1200">
                          <a:solidFill>
                            <a:schemeClr val="dk1"/>
                          </a:solidFill>
                          <a:latin typeface="Calibri"/>
                        </a:defRPr>
                      </a:lvl7pPr>
                      <a:lvl8pPr marL="3200400" algn="l" defTabSz="914400" rtl="0" eaLnBrk="1" latinLnBrk="1" hangingPunct="1">
                        <a:defRPr sz="1800" kern="1200">
                          <a:solidFill>
                            <a:schemeClr val="dk1"/>
                          </a:solidFill>
                          <a:latin typeface="Calibri"/>
                        </a:defRPr>
                      </a:lvl8pPr>
                      <a:lvl9pPr marL="3657600" algn="l" defTabSz="914400" rtl="0" eaLnBrk="1" latinLnBrk="1" hangingPunct="1">
                        <a:defRPr sz="1800" kern="1200">
                          <a:solidFill>
                            <a:schemeClr val="dk1"/>
                          </a:solidFill>
                          <a:latin typeface="Calibri"/>
                        </a:defRPr>
                      </a:lvl9pPr>
                    </a:lstStyle>
                    <a:p>
                      <a:pPr marL="0" indent="0" algn="ctr" hangingPunct="1"/>
                      <a:r>
                        <a:rPr lang="ko-KR" sz="2400" b="0" kern="1200" dirty="0">
                          <a:solidFill>
                            <a:schemeClr val="dk1"/>
                          </a:solidFill>
                          <a:latin typeface="맑은 고딕" panose="020B0503020000020004" pitchFamily="50" charset="-127"/>
                          <a:ea typeface="맑은 고딕" panose="020B0503020000020004" pitchFamily="50" charset="-127"/>
                        </a:rPr>
                        <a:t>합계</a:t>
                      </a:r>
                      <a:endParaRPr lang="ko-KR" altLang="en-US" sz="2400" b="0" i="0" kern="1200" dirty="0">
                        <a:solidFill>
                          <a:schemeClr val="dk1"/>
                        </a:solidFill>
                        <a:latin typeface="맑은 고딕" panose="020B0503020000020004" pitchFamily="50" charset="-127"/>
                        <a:ea typeface="맑은 고딕" panose="020B0503020000020004" pitchFamily="50" charset="-127"/>
                      </a:endParaRPr>
                    </a:p>
                  </a:txBody>
                  <a:tcPr marL="216000" marR="216000" marT="69190" marB="69190" anchor="ctr">
                    <a:lnL w="12700" cmpd="sng">
                      <a:noFill/>
                    </a:lnL>
                    <a:lnR w="12700" cmpd="sng">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rgbClr val="FFDCDD"/>
                    </a:solidFill>
                  </a:tcPr>
                </a:tc>
                <a:tc>
                  <a:txBody>
                    <a:bodyPr/>
                    <a:lstStyle>
                      <a:lvl1pPr marL="0" algn="l" defTabSz="914400" rtl="0" eaLnBrk="1" latinLnBrk="1" hangingPunct="1">
                        <a:defRPr sz="1800" kern="1200">
                          <a:solidFill>
                            <a:schemeClr val="dk1"/>
                          </a:solidFill>
                          <a:latin typeface="Calibri"/>
                        </a:defRPr>
                      </a:lvl1pPr>
                      <a:lvl2pPr marL="457200" algn="l" defTabSz="914400" rtl="0" eaLnBrk="1" latinLnBrk="1" hangingPunct="1">
                        <a:defRPr sz="1800" kern="1200">
                          <a:solidFill>
                            <a:schemeClr val="dk1"/>
                          </a:solidFill>
                          <a:latin typeface="Calibri"/>
                        </a:defRPr>
                      </a:lvl2pPr>
                      <a:lvl3pPr marL="914400" algn="l" defTabSz="914400" rtl="0" eaLnBrk="1" latinLnBrk="1" hangingPunct="1">
                        <a:defRPr sz="1800" kern="1200">
                          <a:solidFill>
                            <a:schemeClr val="dk1"/>
                          </a:solidFill>
                          <a:latin typeface="Calibri"/>
                        </a:defRPr>
                      </a:lvl3pPr>
                      <a:lvl4pPr marL="1371600" algn="l" defTabSz="914400" rtl="0" eaLnBrk="1" latinLnBrk="1" hangingPunct="1">
                        <a:defRPr sz="1800" kern="1200">
                          <a:solidFill>
                            <a:schemeClr val="dk1"/>
                          </a:solidFill>
                          <a:latin typeface="Calibri"/>
                        </a:defRPr>
                      </a:lvl4pPr>
                      <a:lvl5pPr marL="1828800" algn="l" defTabSz="914400" rtl="0" eaLnBrk="1" latinLnBrk="1" hangingPunct="1">
                        <a:defRPr sz="1800" kern="1200">
                          <a:solidFill>
                            <a:schemeClr val="dk1"/>
                          </a:solidFill>
                          <a:latin typeface="Calibri"/>
                        </a:defRPr>
                      </a:lvl5pPr>
                      <a:lvl6pPr marL="2286000" algn="l" defTabSz="914400" rtl="0" eaLnBrk="1" latinLnBrk="1" hangingPunct="1">
                        <a:defRPr sz="1800" kern="1200">
                          <a:solidFill>
                            <a:schemeClr val="dk1"/>
                          </a:solidFill>
                          <a:latin typeface="Calibri"/>
                        </a:defRPr>
                      </a:lvl6pPr>
                      <a:lvl7pPr marL="2743200" algn="l" defTabSz="914400" rtl="0" eaLnBrk="1" latinLnBrk="1" hangingPunct="1">
                        <a:defRPr sz="1800" kern="1200">
                          <a:solidFill>
                            <a:schemeClr val="dk1"/>
                          </a:solidFill>
                          <a:latin typeface="Calibri"/>
                        </a:defRPr>
                      </a:lvl7pPr>
                      <a:lvl8pPr marL="3200400" algn="l" defTabSz="914400" rtl="0" eaLnBrk="1" latinLnBrk="1" hangingPunct="1">
                        <a:defRPr sz="1800" kern="1200">
                          <a:solidFill>
                            <a:schemeClr val="dk1"/>
                          </a:solidFill>
                          <a:latin typeface="Calibri"/>
                        </a:defRPr>
                      </a:lvl8pPr>
                      <a:lvl9pPr marL="3657600" algn="l" defTabSz="914400" rtl="0" eaLnBrk="1" latinLnBrk="1" hangingPunct="1">
                        <a:defRPr sz="1800" kern="1200">
                          <a:solidFill>
                            <a:schemeClr val="dk1"/>
                          </a:solidFill>
                          <a:latin typeface="Calibri"/>
                        </a:defRPr>
                      </a:lvl9pPr>
                    </a:lstStyle>
                    <a:p>
                      <a:pPr marL="0" indent="0" algn="ctr" hangingPunct="1"/>
                      <a:r>
                        <a:rPr lang="ko-KR" sz="2400" b="0" kern="1200" dirty="0">
                          <a:solidFill>
                            <a:schemeClr val="dk1"/>
                          </a:solidFill>
                          <a:latin typeface="맑은 고딕" panose="020B0503020000020004" pitchFamily="50" charset="-127"/>
                          <a:ea typeface="맑은 고딕" panose="020B0503020000020004" pitchFamily="50" charset="-127"/>
                        </a:rPr>
                        <a:t>38명</a:t>
                      </a:r>
                      <a:endParaRPr lang="ko-KR" altLang="en-US" sz="2400" b="0" i="0" kern="1200" dirty="0">
                        <a:solidFill>
                          <a:schemeClr val="dk1"/>
                        </a:solidFill>
                        <a:latin typeface="맑은 고딕" panose="020B0503020000020004" pitchFamily="50" charset="-127"/>
                        <a:ea typeface="맑은 고딕" panose="020B0503020000020004" pitchFamily="50" charset="-127"/>
                      </a:endParaRPr>
                    </a:p>
                  </a:txBody>
                  <a:tcPr marL="216000" marR="216000" marT="69190" marB="69190" anchor="ctr">
                    <a:lnL w="12700" cmpd="sng">
                      <a:noFill/>
                    </a:lnL>
                    <a:lnR w="12700" cmpd="sng">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rgbClr val="FFDCDD"/>
                    </a:solidFill>
                  </a:tcPr>
                </a:tc>
                <a:tc>
                  <a:txBody>
                    <a:bodyPr/>
                    <a:lstStyle>
                      <a:lvl1pPr marL="0" algn="l" defTabSz="914400" rtl="0" eaLnBrk="1" latinLnBrk="1" hangingPunct="1">
                        <a:defRPr sz="1800" kern="1200">
                          <a:solidFill>
                            <a:schemeClr val="dk1"/>
                          </a:solidFill>
                          <a:latin typeface="Calibri"/>
                        </a:defRPr>
                      </a:lvl1pPr>
                      <a:lvl2pPr marL="457200" algn="l" defTabSz="914400" rtl="0" eaLnBrk="1" latinLnBrk="1" hangingPunct="1">
                        <a:defRPr sz="1800" kern="1200">
                          <a:solidFill>
                            <a:schemeClr val="dk1"/>
                          </a:solidFill>
                          <a:latin typeface="Calibri"/>
                        </a:defRPr>
                      </a:lvl2pPr>
                      <a:lvl3pPr marL="914400" algn="l" defTabSz="914400" rtl="0" eaLnBrk="1" latinLnBrk="1" hangingPunct="1">
                        <a:defRPr sz="1800" kern="1200">
                          <a:solidFill>
                            <a:schemeClr val="dk1"/>
                          </a:solidFill>
                          <a:latin typeface="Calibri"/>
                        </a:defRPr>
                      </a:lvl3pPr>
                      <a:lvl4pPr marL="1371600" algn="l" defTabSz="914400" rtl="0" eaLnBrk="1" latinLnBrk="1" hangingPunct="1">
                        <a:defRPr sz="1800" kern="1200">
                          <a:solidFill>
                            <a:schemeClr val="dk1"/>
                          </a:solidFill>
                          <a:latin typeface="Calibri"/>
                        </a:defRPr>
                      </a:lvl4pPr>
                      <a:lvl5pPr marL="1828800" algn="l" defTabSz="914400" rtl="0" eaLnBrk="1" latinLnBrk="1" hangingPunct="1">
                        <a:defRPr sz="1800" kern="1200">
                          <a:solidFill>
                            <a:schemeClr val="dk1"/>
                          </a:solidFill>
                          <a:latin typeface="Calibri"/>
                        </a:defRPr>
                      </a:lvl5pPr>
                      <a:lvl6pPr marL="2286000" algn="l" defTabSz="914400" rtl="0" eaLnBrk="1" latinLnBrk="1" hangingPunct="1">
                        <a:defRPr sz="1800" kern="1200">
                          <a:solidFill>
                            <a:schemeClr val="dk1"/>
                          </a:solidFill>
                          <a:latin typeface="Calibri"/>
                        </a:defRPr>
                      </a:lvl6pPr>
                      <a:lvl7pPr marL="2743200" algn="l" defTabSz="914400" rtl="0" eaLnBrk="1" latinLnBrk="1" hangingPunct="1">
                        <a:defRPr sz="1800" kern="1200">
                          <a:solidFill>
                            <a:schemeClr val="dk1"/>
                          </a:solidFill>
                          <a:latin typeface="Calibri"/>
                        </a:defRPr>
                      </a:lvl7pPr>
                      <a:lvl8pPr marL="3200400" algn="l" defTabSz="914400" rtl="0" eaLnBrk="1" latinLnBrk="1" hangingPunct="1">
                        <a:defRPr sz="1800" kern="1200">
                          <a:solidFill>
                            <a:schemeClr val="dk1"/>
                          </a:solidFill>
                          <a:latin typeface="Calibri"/>
                        </a:defRPr>
                      </a:lvl8pPr>
                      <a:lvl9pPr marL="3657600" algn="l" defTabSz="914400" rtl="0" eaLnBrk="1" latinLnBrk="1" hangingPunct="1">
                        <a:defRPr sz="1800" kern="1200">
                          <a:solidFill>
                            <a:schemeClr val="dk1"/>
                          </a:solidFill>
                          <a:latin typeface="Calibri"/>
                        </a:defRPr>
                      </a:lvl9pPr>
                    </a:lstStyle>
                    <a:p>
                      <a:pPr marL="0" indent="0" algn="ctr" hangingPunct="1"/>
                      <a:r>
                        <a:rPr lang="ko-KR" sz="2400" b="0" kern="1200" dirty="0">
                          <a:solidFill>
                            <a:schemeClr val="dk1"/>
                          </a:solidFill>
                          <a:latin typeface="맑은 고딕" panose="020B0503020000020004" pitchFamily="50" charset="-127"/>
                          <a:ea typeface="맑은 고딕" panose="020B0503020000020004" pitchFamily="50" charset="-127"/>
                        </a:rPr>
                        <a:t>40명</a:t>
                      </a:r>
                      <a:endParaRPr lang="ko-KR" altLang="en-US" sz="2400" b="0" i="0" kern="1200" dirty="0">
                        <a:solidFill>
                          <a:schemeClr val="dk1"/>
                        </a:solidFill>
                        <a:latin typeface="맑은 고딕" panose="020B0503020000020004" pitchFamily="50" charset="-127"/>
                        <a:ea typeface="맑은 고딕" panose="020B0503020000020004" pitchFamily="50" charset="-127"/>
                      </a:endParaRPr>
                    </a:p>
                  </a:txBody>
                  <a:tcPr marL="216000" marR="216000" marT="69190" marB="69190" anchor="ctr">
                    <a:lnL w="12700" cmpd="sng">
                      <a:noFill/>
                    </a:lnL>
                    <a:lnR w="12700" cmpd="sng">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rgbClr val="FFDCDD"/>
                    </a:solidFill>
                  </a:tcPr>
                </a:tc>
                <a:tc>
                  <a:txBody>
                    <a:bodyPr/>
                    <a:lstStyle>
                      <a:lvl1pPr marL="0" algn="l" defTabSz="914400" rtl="0" eaLnBrk="1" latinLnBrk="1" hangingPunct="1">
                        <a:defRPr sz="1800" kern="1200">
                          <a:solidFill>
                            <a:schemeClr val="dk1"/>
                          </a:solidFill>
                          <a:latin typeface="Calibri"/>
                        </a:defRPr>
                      </a:lvl1pPr>
                      <a:lvl2pPr marL="457200" algn="l" defTabSz="914400" rtl="0" eaLnBrk="1" latinLnBrk="1" hangingPunct="1">
                        <a:defRPr sz="1800" kern="1200">
                          <a:solidFill>
                            <a:schemeClr val="dk1"/>
                          </a:solidFill>
                          <a:latin typeface="Calibri"/>
                        </a:defRPr>
                      </a:lvl2pPr>
                      <a:lvl3pPr marL="914400" algn="l" defTabSz="914400" rtl="0" eaLnBrk="1" latinLnBrk="1" hangingPunct="1">
                        <a:defRPr sz="1800" kern="1200">
                          <a:solidFill>
                            <a:schemeClr val="dk1"/>
                          </a:solidFill>
                          <a:latin typeface="Calibri"/>
                        </a:defRPr>
                      </a:lvl3pPr>
                      <a:lvl4pPr marL="1371600" algn="l" defTabSz="914400" rtl="0" eaLnBrk="1" latinLnBrk="1" hangingPunct="1">
                        <a:defRPr sz="1800" kern="1200">
                          <a:solidFill>
                            <a:schemeClr val="dk1"/>
                          </a:solidFill>
                          <a:latin typeface="Calibri"/>
                        </a:defRPr>
                      </a:lvl4pPr>
                      <a:lvl5pPr marL="1828800" algn="l" defTabSz="914400" rtl="0" eaLnBrk="1" latinLnBrk="1" hangingPunct="1">
                        <a:defRPr sz="1800" kern="1200">
                          <a:solidFill>
                            <a:schemeClr val="dk1"/>
                          </a:solidFill>
                          <a:latin typeface="Calibri"/>
                        </a:defRPr>
                      </a:lvl5pPr>
                      <a:lvl6pPr marL="2286000" algn="l" defTabSz="914400" rtl="0" eaLnBrk="1" latinLnBrk="1" hangingPunct="1">
                        <a:defRPr sz="1800" kern="1200">
                          <a:solidFill>
                            <a:schemeClr val="dk1"/>
                          </a:solidFill>
                          <a:latin typeface="Calibri"/>
                        </a:defRPr>
                      </a:lvl6pPr>
                      <a:lvl7pPr marL="2743200" algn="l" defTabSz="914400" rtl="0" eaLnBrk="1" latinLnBrk="1" hangingPunct="1">
                        <a:defRPr sz="1800" kern="1200">
                          <a:solidFill>
                            <a:schemeClr val="dk1"/>
                          </a:solidFill>
                          <a:latin typeface="Calibri"/>
                        </a:defRPr>
                      </a:lvl7pPr>
                      <a:lvl8pPr marL="3200400" algn="l" defTabSz="914400" rtl="0" eaLnBrk="1" latinLnBrk="1" hangingPunct="1">
                        <a:defRPr sz="1800" kern="1200">
                          <a:solidFill>
                            <a:schemeClr val="dk1"/>
                          </a:solidFill>
                          <a:latin typeface="Calibri"/>
                        </a:defRPr>
                      </a:lvl8pPr>
                      <a:lvl9pPr marL="3657600" algn="l" defTabSz="914400" rtl="0" eaLnBrk="1" latinLnBrk="1" hangingPunct="1">
                        <a:defRPr sz="1800" kern="1200">
                          <a:solidFill>
                            <a:schemeClr val="dk1"/>
                          </a:solidFill>
                          <a:latin typeface="Calibri"/>
                        </a:defRPr>
                      </a:lvl9pPr>
                    </a:lstStyle>
                    <a:p>
                      <a:pPr marL="0" indent="0" algn="ctr" hangingPunct="1"/>
                      <a:r>
                        <a:rPr lang="ko-KR" sz="2400" b="0" kern="1200" dirty="0">
                          <a:solidFill>
                            <a:schemeClr val="dk1"/>
                          </a:solidFill>
                          <a:latin typeface="맑은 고딕" panose="020B0503020000020004" pitchFamily="50" charset="-127"/>
                          <a:ea typeface="맑은 고딕" panose="020B0503020000020004" pitchFamily="50" charset="-127"/>
                        </a:rPr>
                        <a:t>22명</a:t>
                      </a:r>
                      <a:endParaRPr lang="ko-KR" altLang="en-US" sz="2400" b="0" i="0" kern="1200" dirty="0">
                        <a:solidFill>
                          <a:schemeClr val="dk1"/>
                        </a:solidFill>
                        <a:latin typeface="맑은 고딕" panose="020B0503020000020004" pitchFamily="50" charset="-127"/>
                        <a:ea typeface="맑은 고딕" panose="020B0503020000020004" pitchFamily="50" charset="-127"/>
                      </a:endParaRPr>
                    </a:p>
                  </a:txBody>
                  <a:tcPr marL="216000" marR="216000" marT="69190" marB="69190" anchor="ctr">
                    <a:lnL w="12700" cmpd="sng">
                      <a:noFill/>
                    </a:lnL>
                    <a:lnR w="12700" cmpd="sng">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rgbClr val="FFDCDD"/>
                    </a:solidFill>
                  </a:tcPr>
                </a:tc>
                <a:tc>
                  <a:txBody>
                    <a:bodyPr/>
                    <a:lstStyle>
                      <a:lvl1pPr marL="0" algn="l" defTabSz="914400" rtl="0" eaLnBrk="1" latinLnBrk="1" hangingPunct="1">
                        <a:defRPr sz="1800" kern="1200">
                          <a:solidFill>
                            <a:schemeClr val="dk1"/>
                          </a:solidFill>
                          <a:latin typeface="Calibri"/>
                        </a:defRPr>
                      </a:lvl1pPr>
                      <a:lvl2pPr marL="457200" algn="l" defTabSz="914400" rtl="0" eaLnBrk="1" latinLnBrk="1" hangingPunct="1">
                        <a:defRPr sz="1800" kern="1200">
                          <a:solidFill>
                            <a:schemeClr val="dk1"/>
                          </a:solidFill>
                          <a:latin typeface="Calibri"/>
                        </a:defRPr>
                      </a:lvl2pPr>
                      <a:lvl3pPr marL="914400" algn="l" defTabSz="914400" rtl="0" eaLnBrk="1" latinLnBrk="1" hangingPunct="1">
                        <a:defRPr sz="1800" kern="1200">
                          <a:solidFill>
                            <a:schemeClr val="dk1"/>
                          </a:solidFill>
                          <a:latin typeface="Calibri"/>
                        </a:defRPr>
                      </a:lvl3pPr>
                      <a:lvl4pPr marL="1371600" algn="l" defTabSz="914400" rtl="0" eaLnBrk="1" latinLnBrk="1" hangingPunct="1">
                        <a:defRPr sz="1800" kern="1200">
                          <a:solidFill>
                            <a:schemeClr val="dk1"/>
                          </a:solidFill>
                          <a:latin typeface="Calibri"/>
                        </a:defRPr>
                      </a:lvl4pPr>
                      <a:lvl5pPr marL="1828800" algn="l" defTabSz="914400" rtl="0" eaLnBrk="1" latinLnBrk="1" hangingPunct="1">
                        <a:defRPr sz="1800" kern="1200">
                          <a:solidFill>
                            <a:schemeClr val="dk1"/>
                          </a:solidFill>
                          <a:latin typeface="Calibri"/>
                        </a:defRPr>
                      </a:lvl5pPr>
                      <a:lvl6pPr marL="2286000" algn="l" defTabSz="914400" rtl="0" eaLnBrk="1" latinLnBrk="1" hangingPunct="1">
                        <a:defRPr sz="1800" kern="1200">
                          <a:solidFill>
                            <a:schemeClr val="dk1"/>
                          </a:solidFill>
                          <a:latin typeface="Calibri"/>
                        </a:defRPr>
                      </a:lvl6pPr>
                      <a:lvl7pPr marL="2743200" algn="l" defTabSz="914400" rtl="0" eaLnBrk="1" latinLnBrk="1" hangingPunct="1">
                        <a:defRPr sz="1800" kern="1200">
                          <a:solidFill>
                            <a:schemeClr val="dk1"/>
                          </a:solidFill>
                          <a:latin typeface="Calibri"/>
                        </a:defRPr>
                      </a:lvl7pPr>
                      <a:lvl8pPr marL="3200400" algn="l" defTabSz="914400" rtl="0" eaLnBrk="1" latinLnBrk="1" hangingPunct="1">
                        <a:defRPr sz="1800" kern="1200">
                          <a:solidFill>
                            <a:schemeClr val="dk1"/>
                          </a:solidFill>
                          <a:latin typeface="Calibri"/>
                        </a:defRPr>
                      </a:lvl8pPr>
                      <a:lvl9pPr marL="3657600" algn="l" defTabSz="914400" rtl="0" eaLnBrk="1" latinLnBrk="1" hangingPunct="1">
                        <a:defRPr sz="1800" kern="1200">
                          <a:solidFill>
                            <a:schemeClr val="dk1"/>
                          </a:solidFill>
                          <a:latin typeface="Calibri"/>
                        </a:defRPr>
                      </a:lvl9pPr>
                    </a:lstStyle>
                    <a:p>
                      <a:pPr marL="0" indent="0" algn="ctr" hangingPunct="1"/>
                      <a:r>
                        <a:rPr lang="ko-KR" sz="2400" b="0" kern="1200" dirty="0">
                          <a:solidFill>
                            <a:schemeClr val="dk1"/>
                          </a:solidFill>
                          <a:latin typeface="맑은 고딕" panose="020B0503020000020004" pitchFamily="50" charset="-127"/>
                          <a:ea typeface="맑은 고딕" panose="020B0503020000020004" pitchFamily="50" charset="-127"/>
                        </a:rPr>
                        <a:t>59명</a:t>
                      </a:r>
                      <a:endParaRPr lang="ko-KR" altLang="en-US" sz="2400" b="0" i="0" kern="1200" dirty="0">
                        <a:solidFill>
                          <a:schemeClr val="dk1"/>
                        </a:solidFill>
                        <a:latin typeface="맑은 고딕" panose="020B0503020000020004" pitchFamily="50" charset="-127"/>
                        <a:ea typeface="맑은 고딕" panose="020B0503020000020004" pitchFamily="50" charset="-127"/>
                      </a:endParaRPr>
                    </a:p>
                  </a:txBody>
                  <a:tcPr marL="216000" marR="216000" marT="69190" marB="69190" anchor="ctr">
                    <a:lnL w="12700" cmpd="sng">
                      <a:noFill/>
                    </a:lnL>
                    <a:lnR w="12700" cmpd="sng">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rgbClr val="FFDCDD"/>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902048453"/>
      </p:ext>
    </p:extLst>
  </p:cSld>
  <p:clrMapOvr>
    <a:masterClrMapping/>
  </p:clrMapOvr>
</p:sld>
</file>

<file path=ppt/theme/theme1.xml><?xml version="1.0" encoding="utf-8"?>
<a:theme xmlns:a="http://schemas.openxmlformats.org/drawingml/2006/main" name="기본 디자인">
  <a:themeElements>
    <a:clrScheme name="기본 디자인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기본 디자인">
      <a:majorFont>
        <a:latin typeface="굴림"/>
        <a:ea typeface="굴림"/>
        <a:cs typeface=""/>
      </a:majorFont>
      <a:minorFont>
        <a:latin typeface="굴림"/>
        <a:ea typeface="굴림"/>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086100" rtl="0" eaLnBrk="1" fontAlgn="base" latinLnBrk="1" hangingPunct="1">
          <a:lnSpc>
            <a:spcPct val="100000"/>
          </a:lnSpc>
          <a:spcBef>
            <a:spcPct val="0"/>
          </a:spcBef>
          <a:spcAft>
            <a:spcPct val="0"/>
          </a:spcAft>
          <a:buClrTx/>
          <a:buSzTx/>
          <a:buFontTx/>
          <a:buNone/>
          <a:tabLst/>
          <a:defRPr kumimoji="1" lang="ko-KR" altLang="en-US" sz="6100" b="0" i="0" u="none" strike="noStrike" cap="none" normalizeH="0" baseline="0" smtClean="0">
            <a:ln>
              <a:noFill/>
            </a:ln>
            <a:solidFill>
              <a:schemeClr val="tx1"/>
            </a:solidFill>
            <a:effectLst/>
            <a:latin typeface="굴림" pitchFamily="50" charset="-127"/>
            <a:ea typeface="굴림" pitchFamily="50" charset="-127"/>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086100" rtl="0" eaLnBrk="1" fontAlgn="base" latinLnBrk="1" hangingPunct="1">
          <a:lnSpc>
            <a:spcPct val="100000"/>
          </a:lnSpc>
          <a:spcBef>
            <a:spcPct val="0"/>
          </a:spcBef>
          <a:spcAft>
            <a:spcPct val="0"/>
          </a:spcAft>
          <a:buClrTx/>
          <a:buSzTx/>
          <a:buFontTx/>
          <a:buNone/>
          <a:tabLst/>
          <a:defRPr kumimoji="1" lang="ko-KR" altLang="en-US" sz="6100" b="0" i="0" u="none" strike="noStrike" cap="none" normalizeH="0" baseline="0" smtClean="0">
            <a:ln>
              <a:noFill/>
            </a:ln>
            <a:solidFill>
              <a:schemeClr val="tx1"/>
            </a:solidFill>
            <a:effectLst/>
            <a:latin typeface="굴림" pitchFamily="50" charset="-127"/>
            <a:ea typeface="굴림" pitchFamily="50" charset="-127"/>
          </a:defRPr>
        </a:defPPr>
      </a:lstStyle>
    </a:lnDef>
  </a:objectDefaults>
  <a:extraClrSchemeLst>
    <a:extraClrScheme>
      <a:clrScheme name="기본 디자인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기본 디자인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기본 디자인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기본 디자인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기본 디자인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기본 디자인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기본 디자인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기본 디자인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기본 디자인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기본 디자인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기본 디자인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기본 디자인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2676</TotalTime>
  <Words>619</Words>
  <Application>Microsoft Office PowerPoint</Application>
  <PresentationFormat>사용자 지정</PresentationFormat>
  <Paragraphs>68</Paragraphs>
  <Slides>1</Slides>
  <Notes>1</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1</vt:i4>
      </vt:variant>
    </vt:vector>
  </HeadingPairs>
  <TitlesOfParts>
    <vt:vector size="6" baseType="lpstr">
      <vt:lpstr>굴림</vt:lpstr>
      <vt:lpstr>맑은 고딕</vt:lpstr>
      <vt:lpstr>맑은 고딕</vt:lpstr>
      <vt:lpstr>함초롬돋움</vt:lpstr>
      <vt:lpstr>기본 디자인</vt:lpstr>
      <vt:lpstr>PowerPoint 프레젠테이션</vt:lpstr>
    </vt:vector>
  </TitlesOfParts>
  <Company>WinXP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슬라이드 1</dc:title>
  <dc:creator>WinXP</dc:creator>
  <cp:lastModifiedBy>김현진</cp:lastModifiedBy>
  <cp:revision>258</cp:revision>
  <dcterms:created xsi:type="dcterms:W3CDTF">2007-11-27T23:16:29Z</dcterms:created>
  <dcterms:modified xsi:type="dcterms:W3CDTF">2021-12-01T06:19:31Z</dcterms:modified>
</cp:coreProperties>
</file>