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6750663-5E18-C5F3-86B1-77A5DA9B6AFA}" name="황소담" initials="황" userId="황소담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B"/>
    <a:srgbClr val="FFC100"/>
    <a:srgbClr val="002E58"/>
    <a:srgbClr val="010EB3"/>
    <a:srgbClr val="FFFFFF"/>
    <a:srgbClr val="13204E"/>
    <a:srgbClr val="09230E"/>
    <a:srgbClr val="22384D"/>
    <a:srgbClr val="6C6254"/>
    <a:srgbClr val="F66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3" d="100"/>
          <a:sy n="33" d="100"/>
        </p:scale>
        <p:origin x="2236" y="-108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&#44608;&#49849;&#49688;\Desktop\33333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&#44608;&#49849;&#49688;\Desktop\33333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&#44608;&#49849;&#49688;\Desktop\3333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503203521373859"/>
          <c:y val="7.2060185185185185E-2"/>
          <c:w val="0.80389347105850995"/>
          <c:h val="0.55245833333333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중심두께!$Q$2:$Q$3</c:f>
              <c:strCache>
                <c:ptCount val="2"/>
                <c:pt idx="0">
                  <c:v>baseline</c:v>
                </c:pt>
              </c:strCache>
            </c:strRef>
          </c:tx>
          <c:spPr>
            <a:solidFill>
              <a:srgbClr val="FFC100"/>
            </a:solidFill>
            <a:ln>
              <a:solidFill>
                <a:srgbClr val="FFC1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100"/>
              </a:solidFill>
              <a:ln>
                <a:solidFill>
                  <a:srgbClr val="FFC1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0FD-40D3-BE13-0633B58B35CF}"/>
              </c:ext>
            </c:extLst>
          </c:dPt>
          <c:errBars>
            <c:errBarType val="plus"/>
            <c:errValType val="cust"/>
            <c:noEndCap val="0"/>
            <c:plus>
              <c:numRef>
                <c:f>중심두께!$R$4:$R$8</c:f>
                <c:numCache>
                  <c:formatCode>General</c:formatCode>
                  <c:ptCount val="5"/>
                  <c:pt idx="0">
                    <c:v>5.7735026918962634E-4</c:v>
                  </c:pt>
                  <c:pt idx="1">
                    <c:v>5.7735026918962634E-4</c:v>
                  </c:pt>
                  <c:pt idx="2">
                    <c:v>4.7140452079103207E-4</c:v>
                  </c:pt>
                  <c:pt idx="3">
                    <c:v>4.7140452079103207E-4</c:v>
                  </c:pt>
                  <c:pt idx="4">
                    <c:v>4.7140452079103207E-4</c:v>
                  </c:pt>
                </c:numCache>
              </c:numRef>
            </c:plus>
            <c:minus>
              <c:numRef>
                <c:f>중심두께!$R$4:$R$8</c:f>
                <c:numCache>
                  <c:formatCode>General</c:formatCode>
                  <c:ptCount val="5"/>
                  <c:pt idx="0">
                    <c:v>5.7735026918962634E-4</c:v>
                  </c:pt>
                  <c:pt idx="1">
                    <c:v>5.7735026918962634E-4</c:v>
                  </c:pt>
                  <c:pt idx="2">
                    <c:v>4.7140452079103207E-4</c:v>
                  </c:pt>
                  <c:pt idx="3">
                    <c:v>4.7140452079103207E-4</c:v>
                  </c:pt>
                  <c:pt idx="4">
                    <c:v>4.7140452079103207E-4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중심두께!$P$4:$P$8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중심두께!$Q$4:$Q$8</c:f>
              <c:numCache>
                <c:formatCode>0.0000</c:formatCode>
                <c:ptCount val="5"/>
                <c:pt idx="0">
                  <c:v>6.1666666666666668E-2</c:v>
                </c:pt>
                <c:pt idx="1">
                  <c:v>8.433333333333333E-2</c:v>
                </c:pt>
                <c:pt idx="2">
                  <c:v>7.4333333333333321E-2</c:v>
                </c:pt>
                <c:pt idx="3">
                  <c:v>7.566666666666666E-2</c:v>
                </c:pt>
                <c:pt idx="4">
                  <c:v>8.9666666666666672E-2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FD-40D3-BE13-0633B58B35CF}"/>
            </c:ext>
          </c:extLst>
        </c:ser>
        <c:ser>
          <c:idx val="1"/>
          <c:order val="1"/>
          <c:tx>
            <c:strRef>
              <c:f>중심두께!$S$2:$S$3</c:f>
              <c:strCache>
                <c:ptCount val="2"/>
                <c:pt idx="0">
                  <c:v>after exposure to AOSept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중심두께!$T$4:$T$8</c:f>
                <c:numCache>
                  <c:formatCode>General</c:formatCode>
                  <c:ptCount val="5"/>
                  <c:pt idx="0">
                    <c:v>5.3819797888126561E-3</c:v>
                  </c:pt>
                  <c:pt idx="1">
                    <c:v>1.8171390431098791E-3</c:v>
                  </c:pt>
                  <c:pt idx="2">
                    <c:v>4.1168820664087462E-3</c:v>
                  </c:pt>
                  <c:pt idx="3">
                    <c:v>1.2244307939735855E-2</c:v>
                  </c:pt>
                  <c:pt idx="4">
                    <c:v>8.5406685887593099E-3</c:v>
                  </c:pt>
                </c:numCache>
              </c:numRef>
            </c:plus>
            <c:minus>
              <c:numRef>
                <c:f>중심두께!$T$4:$T$8</c:f>
                <c:numCache>
                  <c:formatCode>General</c:formatCode>
                  <c:ptCount val="5"/>
                  <c:pt idx="0">
                    <c:v>5.3819797888126561E-3</c:v>
                  </c:pt>
                  <c:pt idx="1">
                    <c:v>1.8171390431098791E-3</c:v>
                  </c:pt>
                  <c:pt idx="2">
                    <c:v>4.1168820664087462E-3</c:v>
                  </c:pt>
                  <c:pt idx="3">
                    <c:v>1.2244307939735855E-2</c:v>
                  </c:pt>
                  <c:pt idx="4">
                    <c:v>8.5406685887593099E-3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중심두께!$P$4:$P$8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중심두께!$S$4:$S$8</c:f>
              <c:numCache>
                <c:formatCode>0.0000</c:formatCode>
                <c:ptCount val="5"/>
                <c:pt idx="0">
                  <c:v>6.9185185185185183E-2</c:v>
                </c:pt>
                <c:pt idx="1">
                  <c:v>8.5925925925925906E-2</c:v>
                </c:pt>
                <c:pt idx="2">
                  <c:v>7.7555555555555558E-2</c:v>
                </c:pt>
                <c:pt idx="3">
                  <c:v>8.5333333333333317E-2</c:v>
                </c:pt>
                <c:pt idx="4">
                  <c:v>9.0407407407407395E-2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FD-40D3-BE13-0633B58B35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2896143"/>
        <c:axId val="1862878255"/>
      </c:barChart>
      <c:catAx>
        <c:axId val="186289614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62878255"/>
        <c:crosses val="autoZero"/>
        <c:auto val="1"/>
        <c:lblAlgn val="ctr"/>
        <c:lblOffset val="100"/>
        <c:noMultiLvlLbl val="0"/>
      </c:catAx>
      <c:valAx>
        <c:axId val="1862878255"/>
        <c:scaling>
          <c:orientation val="minMax"/>
          <c:max val="0.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Center thickness (mm)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2.5930932144590876E-5"/>
              <c:y val="2.044305555555555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0_);[Red]\(#,##0.000\)" sourceLinked="0"/>
        <c:majorTickMark val="out"/>
        <c:minorTickMark val="none"/>
        <c:tickLblPos val="nextTo"/>
        <c:spPr>
          <a:noFill/>
          <a:ln w="19050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62896143"/>
        <c:crosses val="autoZero"/>
        <c:crossBetween val="between"/>
        <c:majorUnit val="2.5000000000000005E-2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</c:legendEntry>
      <c:layout>
        <c:manualLayout>
          <c:xMode val="edge"/>
          <c:yMode val="edge"/>
          <c:x val="0.17838962837470054"/>
          <c:y val="0.8972465277777778"/>
          <c:w val="0.6432205798603684"/>
          <c:h val="7.6295241690271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ko-K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813335551086902"/>
          <c:y val="4.1451536396440704E-2"/>
          <c:w val="0.81186666666666663"/>
          <c:h val="0.590802286439875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직경!$Q$3:$Q$4</c:f>
              <c:strCache>
                <c:ptCount val="2"/>
                <c:pt idx="0">
                  <c:v>baseline</c:v>
                </c:pt>
              </c:strCache>
            </c:strRef>
          </c:tx>
          <c:spPr>
            <a:solidFill>
              <a:srgbClr val="FFC100"/>
            </a:solidFill>
            <a:ln>
              <a:solidFill>
                <a:srgbClr val="FFC1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직경!$R$5:$R$9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5.7735026918962373E-2</c:v>
                  </c:pt>
                  <c:pt idx="2">
                    <c:v>0</c:v>
                  </c:pt>
                  <c:pt idx="3">
                    <c:v>5.7735026918962373E-2</c:v>
                  </c:pt>
                  <c:pt idx="4">
                    <c:v>5.7735026918962373E-2</c:v>
                  </c:pt>
                </c:numCache>
              </c:numRef>
            </c:plus>
            <c:minus>
              <c:numRef>
                <c:f>직경!$R$5:$R$9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5.7735026918962373E-2</c:v>
                  </c:pt>
                  <c:pt idx="2">
                    <c:v>0</c:v>
                  </c:pt>
                  <c:pt idx="3">
                    <c:v>5.7735026918962373E-2</c:v>
                  </c:pt>
                  <c:pt idx="4">
                    <c:v>5.7735026918962373E-2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직경!$P$5:$P$9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직경!$Q$5:$Q$9</c:f>
              <c:numCache>
                <c:formatCode>0.0_);[Red]\(0.0\)</c:formatCode>
                <c:ptCount val="5"/>
                <c:pt idx="0">
                  <c:v>13.9</c:v>
                </c:pt>
                <c:pt idx="1">
                  <c:v>13.966666666666667</c:v>
                </c:pt>
                <c:pt idx="2">
                  <c:v>14.4</c:v>
                </c:pt>
                <c:pt idx="3">
                  <c:v>14.066666666666668</c:v>
                </c:pt>
                <c:pt idx="4">
                  <c:v>14.033333333333333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19-49B7-92CA-C42E36A6CA38}"/>
            </c:ext>
          </c:extLst>
        </c:ser>
        <c:ser>
          <c:idx val="1"/>
          <c:order val="1"/>
          <c:tx>
            <c:strRef>
              <c:f>직경!$S$3:$S$4</c:f>
              <c:strCache>
                <c:ptCount val="2"/>
                <c:pt idx="0">
                  <c:v>after exposure to AOSept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직경!$T$5:$T$9</c:f>
                <c:numCache>
                  <c:formatCode>General</c:formatCode>
                  <c:ptCount val="5"/>
                  <c:pt idx="0">
                    <c:v>0.39353753934255759</c:v>
                  </c:pt>
                  <c:pt idx="1">
                    <c:v>6.0151754905684925E-2</c:v>
                  </c:pt>
                  <c:pt idx="2">
                    <c:v>0.13344012817090625</c:v>
                  </c:pt>
                  <c:pt idx="3">
                    <c:v>4.8038446141525963E-2</c:v>
                  </c:pt>
                  <c:pt idx="4">
                    <c:v>4.803844614152597E-2</c:v>
                  </c:pt>
                </c:numCache>
              </c:numRef>
            </c:plus>
            <c:minus>
              <c:numRef>
                <c:f>직경!$T$5:$T$9</c:f>
                <c:numCache>
                  <c:formatCode>General</c:formatCode>
                  <c:ptCount val="5"/>
                  <c:pt idx="0">
                    <c:v>0.39353753934255759</c:v>
                  </c:pt>
                  <c:pt idx="1">
                    <c:v>6.0151754905684925E-2</c:v>
                  </c:pt>
                  <c:pt idx="2">
                    <c:v>0.13344012817090625</c:v>
                  </c:pt>
                  <c:pt idx="3">
                    <c:v>4.8038446141525963E-2</c:v>
                  </c:pt>
                  <c:pt idx="4">
                    <c:v>4.803844614152597E-2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직경!$P$5:$P$9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직경!$S$5:$S$9</c:f>
              <c:numCache>
                <c:formatCode>0.0_);[Red]\(0.0\)</c:formatCode>
                <c:ptCount val="5"/>
                <c:pt idx="0">
                  <c:v>13.644444444444447</c:v>
                </c:pt>
                <c:pt idx="1">
                  <c:v>13.885185185185183</c:v>
                </c:pt>
                <c:pt idx="2">
                  <c:v>14.262962962962966</c:v>
                </c:pt>
                <c:pt idx="3">
                  <c:v>14.000000000000002</c:v>
                </c:pt>
                <c:pt idx="4">
                  <c:v>13.966666666666665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19-49B7-92CA-C42E36A6C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13488783"/>
        <c:axId val="913488367"/>
      </c:barChart>
      <c:catAx>
        <c:axId val="91348878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13488367"/>
        <c:crosses val="autoZero"/>
        <c:auto val="1"/>
        <c:lblAlgn val="ctr"/>
        <c:lblOffset val="100"/>
        <c:noMultiLvlLbl val="0"/>
      </c:catAx>
      <c:valAx>
        <c:axId val="913488367"/>
        <c:scaling>
          <c:orientation val="minMax"/>
          <c:max val="14.5"/>
          <c:min val="13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Total diameter(mm)</a:t>
                </a:r>
              </a:p>
            </c:rich>
          </c:tx>
          <c:layout>
            <c:manualLayout>
              <c:xMode val="edge"/>
              <c:yMode val="edge"/>
              <c:x val="2.9668731096404452E-3"/>
              <c:y val="7.08395401743044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_);[Red]\(0.0\)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13488783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929760563995569"/>
          <c:y val="0.88474043389019374"/>
          <c:w val="0.66003325234003352"/>
          <c:h val="9.47501718152013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ko-KR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254879842045407"/>
          <c:y val="6.1606066238674664E-2"/>
          <c:w val="0.79584172204094561"/>
          <c:h val="0.532614141414141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BC!$Q$3:$Q$4</c:f>
              <c:strCache>
                <c:ptCount val="2"/>
                <c:pt idx="0">
                  <c:v>baseline</c:v>
                </c:pt>
              </c:strCache>
            </c:strRef>
          </c:tx>
          <c:spPr>
            <a:solidFill>
              <a:srgbClr val="FFC100"/>
            </a:solidFill>
            <a:ln>
              <a:solidFill>
                <a:srgbClr val="FFC1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BC!$R$5:$R$9</c:f>
                <c:numCache>
                  <c:formatCode>General</c:formatCode>
                  <c:ptCount val="5"/>
                  <c:pt idx="0">
                    <c:v>5.77350269189634E-2</c:v>
                  </c:pt>
                  <c:pt idx="1">
                    <c:v>5.7735026918962373E-2</c:v>
                  </c:pt>
                  <c:pt idx="2">
                    <c:v>0</c:v>
                  </c:pt>
                  <c:pt idx="3">
                    <c:v>2.8867513459480673E-2</c:v>
                  </c:pt>
                  <c:pt idx="4">
                    <c:v>4.9999999999999822E-2</c:v>
                  </c:pt>
                </c:numCache>
              </c:numRef>
            </c:plus>
            <c:minus>
              <c:numRef>
                <c:f>BC!$R$5:$R$9</c:f>
                <c:numCache>
                  <c:formatCode>General</c:formatCode>
                  <c:ptCount val="5"/>
                  <c:pt idx="0">
                    <c:v>5.77350269189634E-2</c:v>
                  </c:pt>
                  <c:pt idx="1">
                    <c:v>5.7735026918962373E-2</c:v>
                  </c:pt>
                  <c:pt idx="2">
                    <c:v>0</c:v>
                  </c:pt>
                  <c:pt idx="3">
                    <c:v>2.8867513459480673E-2</c:v>
                  </c:pt>
                  <c:pt idx="4">
                    <c:v>4.9999999999999822E-2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BC!$P$5:$P$9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BC!$Q$5:$Q$9</c:f>
              <c:numCache>
                <c:formatCode>0.0_);[Red]\(0.0\)</c:formatCode>
                <c:ptCount val="5"/>
                <c:pt idx="0">
                  <c:v>8.2333333333333325</c:v>
                </c:pt>
                <c:pt idx="1">
                  <c:v>8.6333333333333329</c:v>
                </c:pt>
                <c:pt idx="2">
                  <c:v>8.8000000000000007</c:v>
                </c:pt>
                <c:pt idx="3">
                  <c:v>8.5833333333333339</c:v>
                </c:pt>
                <c:pt idx="4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F2-4C20-ABA0-5AA3EC58D9C3}"/>
            </c:ext>
          </c:extLst>
        </c:ser>
        <c:ser>
          <c:idx val="1"/>
          <c:order val="1"/>
          <c:tx>
            <c:strRef>
              <c:f>BC!$S$3:$S$4</c:f>
              <c:strCache>
                <c:ptCount val="2"/>
                <c:pt idx="0">
                  <c:v>after exposure to AOSept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BC!$T$5:$T$9</c:f>
                <c:numCache>
                  <c:formatCode>General</c:formatCode>
                  <c:ptCount val="5"/>
                  <c:pt idx="0">
                    <c:v>0.11266014242982177</c:v>
                  </c:pt>
                  <c:pt idx="1">
                    <c:v>6.553527138016467E-2</c:v>
                  </c:pt>
                  <c:pt idx="2">
                    <c:v>4.6684978092392443E-2</c:v>
                  </c:pt>
                  <c:pt idx="3">
                    <c:v>7.38636612675031E-2</c:v>
                  </c:pt>
                  <c:pt idx="4">
                    <c:v>6.2532043067985585E-2</c:v>
                  </c:pt>
                </c:numCache>
              </c:numRef>
            </c:plus>
            <c:minus>
              <c:numRef>
                <c:f>BC!$T$5:$T$9</c:f>
                <c:numCache>
                  <c:formatCode>General</c:formatCode>
                  <c:ptCount val="5"/>
                  <c:pt idx="0">
                    <c:v>0.11266014242982177</c:v>
                  </c:pt>
                  <c:pt idx="1">
                    <c:v>6.553527138016467E-2</c:v>
                  </c:pt>
                  <c:pt idx="2">
                    <c:v>4.6684978092392443E-2</c:v>
                  </c:pt>
                  <c:pt idx="3">
                    <c:v>7.38636612675031E-2</c:v>
                  </c:pt>
                  <c:pt idx="4">
                    <c:v>6.2532043067985585E-2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BC!$P$5:$P$9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BC!$S$5:$S$9</c:f>
              <c:numCache>
                <c:formatCode>0.0_);[Red]\(0.0\)</c:formatCode>
                <c:ptCount val="5"/>
                <c:pt idx="0">
                  <c:v>7.75</c:v>
                </c:pt>
                <c:pt idx="1">
                  <c:v>8.2944444444444461</c:v>
                </c:pt>
                <c:pt idx="2">
                  <c:v>8.3722222222222253</c:v>
                </c:pt>
                <c:pt idx="3">
                  <c:v>8.3759259259259267</c:v>
                </c:pt>
                <c:pt idx="4">
                  <c:v>8.2944444444444443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F2-4C20-ABA0-5AA3EC58D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13474223"/>
        <c:axId val="913471727"/>
      </c:barChart>
      <c:catAx>
        <c:axId val="91347422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13471727"/>
        <c:crosses val="autoZero"/>
        <c:auto val="1"/>
        <c:lblAlgn val="ctr"/>
        <c:lblOffset val="100"/>
        <c:noMultiLvlLbl val="0"/>
      </c:catAx>
      <c:valAx>
        <c:axId val="913471727"/>
        <c:scaling>
          <c:orientation val="minMax"/>
          <c:max val="9"/>
          <c:min val="7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Base curve (mm)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"/>
              <c:y val="0.116246990740740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_);[Red]\(0.0\)" sourceLinked="1"/>
        <c:majorTickMark val="out"/>
        <c:minorTickMark val="none"/>
        <c:tickLblPos val="nextTo"/>
        <c:spPr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13474223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998335397490283"/>
          <c:y val="0.86083240740740741"/>
          <c:w val="0.66003317524418004"/>
          <c:h val="9.5070370370370375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ko-KR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248225648954171"/>
          <c:y val="8.2216292821802359E-2"/>
          <c:w val="0.86721091232942438"/>
          <c:h val="0.69682853720785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광투과율!$Z$5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rgbClr val="FFC100"/>
            </a:solidFill>
            <a:ln>
              <a:solidFill>
                <a:srgbClr val="FFC1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광투과율!$AB$6:$AB$10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2</c:v>
                  </c:pt>
                  <c:pt idx="2">
                    <c:v>1</c:v>
                  </c:pt>
                  <c:pt idx="3">
                    <c:v>2</c:v>
                  </c:pt>
                  <c:pt idx="4">
                    <c:v>0</c:v>
                  </c:pt>
                </c:numCache>
              </c:numRef>
            </c:plus>
            <c:minus>
              <c:numRef>
                <c:f>광투과율!$AB$6:$AB$10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2</c:v>
                  </c:pt>
                  <c:pt idx="2">
                    <c:v>1</c:v>
                  </c:pt>
                  <c:pt idx="3">
                    <c:v>2</c:v>
                  </c:pt>
                  <c:pt idx="4">
                    <c:v>0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광투과율!$Y$6:$Y$10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광투과율!$Z$6:$Z$10</c:f>
              <c:numCache>
                <c:formatCode>0.0</c:formatCode>
                <c:ptCount val="5"/>
                <c:pt idx="0">
                  <c:v>19</c:v>
                </c:pt>
                <c:pt idx="1">
                  <c:v>96</c:v>
                </c:pt>
                <c:pt idx="2">
                  <c:v>12</c:v>
                </c:pt>
                <c:pt idx="3">
                  <c:v>97</c:v>
                </c:pt>
                <c:pt idx="4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1D-4C26-B9AA-3447C222C4CC}"/>
            </c:ext>
          </c:extLst>
        </c:ser>
        <c:ser>
          <c:idx val="1"/>
          <c:order val="1"/>
          <c:tx>
            <c:strRef>
              <c:f>광투과율!$AA$5</c:f>
              <c:strCache>
                <c:ptCount val="1"/>
                <c:pt idx="0">
                  <c:v>after exposure to AOSept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광투과율!$AC$6:$AC$10</c:f>
                <c:numCache>
                  <c:formatCode>General</c:formatCode>
                  <c:ptCount val="5"/>
                  <c:pt idx="0">
                    <c:v>1.2247448713915892</c:v>
                  </c:pt>
                  <c:pt idx="1">
                    <c:v>2.5</c:v>
                  </c:pt>
                  <c:pt idx="2">
                    <c:v>0.8660254037844386</c:v>
                  </c:pt>
                  <c:pt idx="3">
                    <c:v>1.0540925533894598</c:v>
                  </c:pt>
                  <c:pt idx="4">
                    <c:v>2.3979157616563596</c:v>
                  </c:pt>
                </c:numCache>
              </c:numRef>
            </c:plus>
            <c:minus>
              <c:numRef>
                <c:f>광투과율!$AC$6:$AC$10</c:f>
                <c:numCache>
                  <c:formatCode>General</c:formatCode>
                  <c:ptCount val="5"/>
                  <c:pt idx="0">
                    <c:v>1.2247448713915892</c:v>
                  </c:pt>
                  <c:pt idx="1">
                    <c:v>2.5</c:v>
                  </c:pt>
                  <c:pt idx="2">
                    <c:v>0.8660254037844386</c:v>
                  </c:pt>
                  <c:pt idx="3">
                    <c:v>1.0540925533894598</c:v>
                  </c:pt>
                  <c:pt idx="4">
                    <c:v>2.3979157616563596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광투과율!$Y$6:$Y$10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광투과율!$AA$6:$AA$10</c:f>
              <c:numCache>
                <c:formatCode>0.0</c:formatCode>
                <c:ptCount val="5"/>
                <c:pt idx="0">
                  <c:v>18.666666666666668</c:v>
                </c:pt>
                <c:pt idx="1">
                  <c:v>94.333333333333329</c:v>
                </c:pt>
                <c:pt idx="2">
                  <c:v>10</c:v>
                </c:pt>
                <c:pt idx="3">
                  <c:v>97.111111111111114</c:v>
                </c:pt>
                <c:pt idx="4">
                  <c:v>94.666666666666671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1D-4C26-B9AA-3447C222C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2110719"/>
        <c:axId val="722109471"/>
      </c:barChart>
      <c:catAx>
        <c:axId val="72211071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22109471"/>
        <c:crosses val="autoZero"/>
        <c:auto val="1"/>
        <c:lblAlgn val="ctr"/>
        <c:lblOffset val="100"/>
        <c:noMultiLvlLbl val="0"/>
      </c:catAx>
      <c:valAx>
        <c:axId val="722109471"/>
        <c:scaling>
          <c:orientation val="minMax"/>
          <c:max val="1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000" dirty="0"/>
                  <a:t>Transmittance(%)</a:t>
                </a:r>
                <a:endParaRPr lang="ko-KR" altLang="en-US" sz="2000" dirty="0"/>
              </a:p>
            </c:rich>
          </c:tx>
          <c:layout>
            <c:manualLayout>
              <c:xMode val="edge"/>
              <c:yMode val="edge"/>
              <c:x val="0"/>
              <c:y val="0.132599524531837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22110719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ko-K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816232121221657"/>
          <c:y val="9.3813531156525701E-2"/>
          <c:w val="0.86446214183437442"/>
          <c:h val="0.704705930306203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광투과율!$Z$14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rgbClr val="FFC100"/>
            </a:solidFill>
            <a:ln>
              <a:solidFill>
                <a:srgbClr val="FFC1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광투과율!$AB$15:$AB$19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1.7320508075688772</c:v>
                  </c:pt>
                  <c:pt idx="2">
                    <c:v>3.5118845842842461</c:v>
                  </c:pt>
                  <c:pt idx="3">
                    <c:v>1.1547005383792517</c:v>
                  </c:pt>
                  <c:pt idx="4">
                    <c:v>0</c:v>
                  </c:pt>
                </c:numCache>
              </c:numRef>
            </c:plus>
            <c:minus>
              <c:numRef>
                <c:f>광투과율!$AB$15:$AB$19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1.7320508075688772</c:v>
                  </c:pt>
                  <c:pt idx="2">
                    <c:v>3.5118845842842461</c:v>
                  </c:pt>
                  <c:pt idx="3">
                    <c:v>1.1547005383792517</c:v>
                  </c:pt>
                  <c:pt idx="4">
                    <c:v>0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광투과율!$Y$15:$Y$19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광투과율!$Z$15:$Z$19</c:f>
              <c:numCache>
                <c:formatCode>0.0_);[Red]\(0.0\)</c:formatCode>
                <c:ptCount val="5"/>
                <c:pt idx="0">
                  <c:v>65</c:v>
                </c:pt>
                <c:pt idx="1">
                  <c:v>99</c:v>
                </c:pt>
                <c:pt idx="2" formatCode="General">
                  <c:v>75.666666666666671</c:v>
                </c:pt>
                <c:pt idx="3" formatCode="General">
                  <c:v>99.333333333333329</c:v>
                </c:pt>
                <c:pt idx="4" formatCode="General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8E-4343-A857-C4054D425BBA}"/>
            </c:ext>
          </c:extLst>
        </c:ser>
        <c:ser>
          <c:idx val="1"/>
          <c:order val="1"/>
          <c:tx>
            <c:strRef>
              <c:f>광투과율!$AA$14</c:f>
              <c:strCache>
                <c:ptCount val="1"/>
                <c:pt idx="0">
                  <c:v>after exposure to AOSept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광투과율!$AC$15:$AC$19</c:f>
                <c:numCache>
                  <c:formatCode>General</c:formatCode>
                  <c:ptCount val="5"/>
                  <c:pt idx="0">
                    <c:v>3.1402406135694618</c:v>
                  </c:pt>
                  <c:pt idx="1">
                    <c:v>2.2047927592204921</c:v>
                  </c:pt>
                  <c:pt idx="2">
                    <c:v>1</c:v>
                  </c:pt>
                  <c:pt idx="3">
                    <c:v>1.5365907428821479</c:v>
                  </c:pt>
                  <c:pt idx="4">
                    <c:v>2.5873624493766707</c:v>
                  </c:pt>
                </c:numCache>
              </c:numRef>
            </c:plus>
            <c:minus>
              <c:numRef>
                <c:f>광투과율!$AC$15:$AC$19</c:f>
                <c:numCache>
                  <c:formatCode>General</c:formatCode>
                  <c:ptCount val="5"/>
                  <c:pt idx="0">
                    <c:v>3.1402406135694618</c:v>
                  </c:pt>
                  <c:pt idx="1">
                    <c:v>2.2047927592204921</c:v>
                  </c:pt>
                  <c:pt idx="2">
                    <c:v>1</c:v>
                  </c:pt>
                  <c:pt idx="3">
                    <c:v>1.5365907428821479</c:v>
                  </c:pt>
                  <c:pt idx="4">
                    <c:v>2.5873624493766707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광투과율!$Y$15:$Y$19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광투과율!$AA$15:$AA$19</c:f>
              <c:numCache>
                <c:formatCode>0.0_);[Red]\(0.0\)</c:formatCode>
                <c:ptCount val="5"/>
                <c:pt idx="0">
                  <c:v>64.888888888888886</c:v>
                </c:pt>
                <c:pt idx="1">
                  <c:v>96.888888888888886</c:v>
                </c:pt>
                <c:pt idx="2" formatCode="General">
                  <c:v>71.666666666666671</c:v>
                </c:pt>
                <c:pt idx="3" formatCode="General">
                  <c:v>98.888888888888886</c:v>
                </c:pt>
                <c:pt idx="4" formatCode="General">
                  <c:v>97.777777777777771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8E-4343-A857-C4054D425B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3812703"/>
        <c:axId val="713811039"/>
      </c:barChart>
      <c:catAx>
        <c:axId val="7138127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13811039"/>
        <c:crosses val="autoZero"/>
        <c:auto val="1"/>
        <c:lblAlgn val="ctr"/>
        <c:lblOffset val="100"/>
        <c:noMultiLvlLbl val="0"/>
      </c:catAx>
      <c:valAx>
        <c:axId val="713811039"/>
        <c:scaling>
          <c:orientation val="minMax"/>
          <c:max val="1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000" dirty="0"/>
                  <a:t>Transmittance(%)</a:t>
                </a:r>
                <a:endParaRPr lang="ko-KR" altLang="en-US" sz="2000" dirty="0"/>
              </a:p>
            </c:rich>
          </c:tx>
          <c:layout>
            <c:manualLayout>
              <c:xMode val="edge"/>
              <c:yMode val="edge"/>
              <c:x val="0"/>
              <c:y val="0.142300031776182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_);[Red]\(0.0\)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13812703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ko-K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05235204724188"/>
          <c:y val="3.7424927843670477E-2"/>
          <c:w val="0.86326826446263782"/>
          <c:h val="0.65766675096627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광투과율!$AF$14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rgbClr val="FFC100"/>
            </a:solidFill>
            <a:ln>
              <a:solidFill>
                <a:srgbClr val="FFC1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광투과율!$AH$15:$AH$19</c:f>
                <c:numCache>
                  <c:formatCode>General</c:formatCode>
                  <c:ptCount val="5"/>
                  <c:pt idx="0">
                    <c:v>1.5275252316519468</c:v>
                  </c:pt>
                  <c:pt idx="1">
                    <c:v>1</c:v>
                  </c:pt>
                  <c:pt idx="2">
                    <c:v>2.0816659994661331</c:v>
                  </c:pt>
                  <c:pt idx="3">
                    <c:v>0.57735026918962573</c:v>
                  </c:pt>
                  <c:pt idx="4">
                    <c:v>1.5275252316519468</c:v>
                  </c:pt>
                </c:numCache>
              </c:numRef>
            </c:plus>
            <c:minus>
              <c:numRef>
                <c:f>광투과율!$AH$15:$AH$19</c:f>
                <c:numCache>
                  <c:formatCode>General</c:formatCode>
                  <c:ptCount val="5"/>
                  <c:pt idx="0">
                    <c:v>1.5275252316519468</c:v>
                  </c:pt>
                  <c:pt idx="1">
                    <c:v>1</c:v>
                  </c:pt>
                  <c:pt idx="2">
                    <c:v>2.0816659994661331</c:v>
                  </c:pt>
                  <c:pt idx="3">
                    <c:v>0.57735026918962573</c:v>
                  </c:pt>
                  <c:pt idx="4">
                    <c:v>1.5275252316519468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광투과율!$AE$15:$AE$19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광투과율!$AF$15:$AF$19</c:f>
              <c:numCache>
                <c:formatCode>General</c:formatCode>
                <c:ptCount val="5"/>
                <c:pt idx="0" formatCode="0.0_);[Red]\(0.0\)">
                  <c:v>96.666666666666671</c:v>
                </c:pt>
                <c:pt idx="1">
                  <c:v>99</c:v>
                </c:pt>
                <c:pt idx="2">
                  <c:v>97.333333333333329</c:v>
                </c:pt>
                <c:pt idx="3">
                  <c:v>99.666666666666671</c:v>
                </c:pt>
                <c:pt idx="4">
                  <c:v>95.666666666666671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C7-4799-83D5-5FF1E394685E}"/>
            </c:ext>
          </c:extLst>
        </c:ser>
        <c:ser>
          <c:idx val="1"/>
          <c:order val="1"/>
          <c:tx>
            <c:strRef>
              <c:f>광투과율!$AG$14</c:f>
              <c:strCache>
                <c:ptCount val="1"/>
                <c:pt idx="0">
                  <c:v>after exposure to AOSept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광투과율!$AI$15:$AI$19</c:f>
                <c:numCache>
                  <c:formatCode>General</c:formatCode>
                  <c:ptCount val="5"/>
                  <c:pt idx="0">
                    <c:v>1.5</c:v>
                  </c:pt>
                  <c:pt idx="1">
                    <c:v>1.5811388300841895</c:v>
                  </c:pt>
                  <c:pt idx="2">
                    <c:v>1.2692955176439848</c:v>
                  </c:pt>
                  <c:pt idx="3">
                    <c:v>1.5365907428821479</c:v>
                  </c:pt>
                  <c:pt idx="4">
                    <c:v>1.7320508075688772</c:v>
                  </c:pt>
                </c:numCache>
              </c:numRef>
            </c:plus>
            <c:minus>
              <c:numRef>
                <c:f>광투과율!$AI$15:$AI$19</c:f>
                <c:numCache>
                  <c:formatCode>General</c:formatCode>
                  <c:ptCount val="5"/>
                  <c:pt idx="0">
                    <c:v>1.5</c:v>
                  </c:pt>
                  <c:pt idx="1">
                    <c:v>1.5811388300841895</c:v>
                  </c:pt>
                  <c:pt idx="2">
                    <c:v>1.2692955176439848</c:v>
                  </c:pt>
                  <c:pt idx="3">
                    <c:v>1.5365907428821479</c:v>
                  </c:pt>
                  <c:pt idx="4">
                    <c:v>1.7320508075688772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00"/>
                </a:solidFill>
                <a:round/>
              </a:ln>
              <a:effectLst/>
            </c:spPr>
          </c:errBars>
          <c:cat>
            <c:strRef>
              <c:f>광투과율!$AE$15:$AE$19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광투과율!$AG$15:$AG$19</c:f>
              <c:numCache>
                <c:formatCode>0.0_);[Red]\(0.0\)</c:formatCode>
                <c:ptCount val="5"/>
                <c:pt idx="0">
                  <c:v>97.333333333333329</c:v>
                </c:pt>
                <c:pt idx="1">
                  <c:v>97.333333333333329</c:v>
                </c:pt>
                <c:pt idx="2" formatCode="General">
                  <c:v>97.888888888888886</c:v>
                </c:pt>
                <c:pt idx="3" formatCode="General">
                  <c:v>99.111111111111114</c:v>
                </c:pt>
                <c:pt idx="4" formatCode="General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C7-4799-83D5-5FF1E39468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2627167"/>
        <c:axId val="712628831"/>
      </c:barChart>
      <c:catAx>
        <c:axId val="7126271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12628831"/>
        <c:crosses val="autoZero"/>
        <c:auto val="1"/>
        <c:lblAlgn val="ctr"/>
        <c:lblOffset val="100"/>
        <c:noMultiLvlLbl val="0"/>
      </c:catAx>
      <c:valAx>
        <c:axId val="712628831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000" dirty="0"/>
                  <a:t>Transmittance(%)</a:t>
                </a:r>
                <a:endParaRPr lang="ko-KR" altLang="en-US" sz="2000" dirty="0"/>
              </a:p>
            </c:rich>
          </c:tx>
          <c:layout>
            <c:manualLayout>
              <c:xMode val="edge"/>
              <c:yMode val="edge"/>
              <c:x val="0"/>
              <c:y val="9.139355137390400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_);[Red]\(0.0\)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12627167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97533724493848"/>
          <c:y val="0.87689232905946712"/>
          <c:w val="0.49025303044132057"/>
          <c:h val="0.115937512350174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ko-K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0.72299</cdr:x>
      <cdr:y>0.04547</cdr:y>
    </cdr:from>
    <cdr:to>
      <cdr:x>0.77346</cdr:x>
      <cdr:y>0.07297</cdr:y>
    </cdr:to>
    <cdr:sp macro="" textlink="">
      <cdr:nvSpPr>
        <cdr:cNvPr id="13" name="왼쪽 대괄호 12">
          <a:extLst xmlns:a="http://schemas.openxmlformats.org/drawingml/2006/main">
            <a:ext uri="{FF2B5EF4-FFF2-40B4-BE49-F238E27FC236}">
              <a16:creationId xmlns:a16="http://schemas.microsoft.com/office/drawing/2014/main" id="{97D6B29E-8E5D-4AA6-9034-D25EBE9274DA}"/>
            </a:ext>
          </a:extLst>
        </cdr:cNvPr>
        <cdr:cNvSpPr/>
      </cdr:nvSpPr>
      <cdr:spPr>
        <a:xfrm xmlns:a="http://schemas.openxmlformats.org/drawingml/2006/main" rot="5400000">
          <a:off x="6346324" y="39800"/>
          <a:ext cx="118807" cy="432047"/>
        </a:xfrm>
        <a:prstGeom xmlns:a="http://schemas.openxmlformats.org/drawingml/2006/main" prst="leftBracket">
          <a:avLst>
            <a:gd name="adj" fmla="val 31826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0.56319</cdr:x>
      <cdr:y>0.04547</cdr:y>
    </cdr:from>
    <cdr:to>
      <cdr:x>0.61365</cdr:x>
      <cdr:y>0.07297</cdr:y>
    </cdr:to>
    <cdr:sp macro="" textlink="">
      <cdr:nvSpPr>
        <cdr:cNvPr id="9" name="왼쪽 대괄호 8">
          <a:extLst xmlns:a="http://schemas.openxmlformats.org/drawingml/2006/main">
            <a:ext uri="{FF2B5EF4-FFF2-40B4-BE49-F238E27FC236}">
              <a16:creationId xmlns:a16="http://schemas.microsoft.com/office/drawing/2014/main" id="{BB29C6A4-1A84-42BA-8D00-140953193534}"/>
            </a:ext>
          </a:extLst>
        </cdr:cNvPr>
        <cdr:cNvSpPr/>
      </cdr:nvSpPr>
      <cdr:spPr>
        <a:xfrm xmlns:a="http://schemas.openxmlformats.org/drawingml/2006/main" rot="5400000">
          <a:off x="4978173" y="39800"/>
          <a:ext cx="118807" cy="432047"/>
        </a:xfrm>
        <a:prstGeom xmlns:a="http://schemas.openxmlformats.org/drawingml/2006/main" prst="leftBracket">
          <a:avLst>
            <a:gd name="adj" fmla="val 31826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0.40002</cdr:x>
      <cdr:y>0.04319</cdr:y>
    </cdr:from>
    <cdr:to>
      <cdr:x>0.45048</cdr:x>
      <cdr:y>0.07069</cdr:y>
    </cdr:to>
    <cdr:sp macro="" textlink="">
      <cdr:nvSpPr>
        <cdr:cNvPr id="11" name="왼쪽 대괄호 10">
          <a:extLst xmlns:a="http://schemas.openxmlformats.org/drawingml/2006/main">
            <a:ext uri="{FF2B5EF4-FFF2-40B4-BE49-F238E27FC236}">
              <a16:creationId xmlns:a16="http://schemas.microsoft.com/office/drawing/2014/main" id="{BB29C6A4-1A84-42BA-8D00-140953193534}"/>
            </a:ext>
          </a:extLst>
        </cdr:cNvPr>
        <cdr:cNvSpPr/>
      </cdr:nvSpPr>
      <cdr:spPr>
        <a:xfrm xmlns:a="http://schemas.openxmlformats.org/drawingml/2006/main" rot="5400000">
          <a:off x="3581239" y="29948"/>
          <a:ext cx="118807" cy="432047"/>
        </a:xfrm>
        <a:prstGeom xmlns:a="http://schemas.openxmlformats.org/drawingml/2006/main" prst="leftBracket">
          <a:avLst>
            <a:gd name="adj" fmla="val 31826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0.26039</cdr:x>
      <cdr:y>0.01528</cdr:y>
    </cdr:from>
    <cdr:to>
      <cdr:x>0.2688</cdr:x>
      <cdr:y>0.02967</cdr:y>
    </cdr:to>
    <cdr:sp macro="" textlink="">
      <cdr:nvSpPr>
        <cdr:cNvPr id="14" name="별: 꼭짓점 7개 13">
          <a:extLst xmlns:a="http://schemas.openxmlformats.org/drawingml/2006/main">
            <a:ext uri="{FF2B5EF4-FFF2-40B4-BE49-F238E27FC236}">
              <a16:creationId xmlns:a16="http://schemas.microsoft.com/office/drawing/2014/main" id="{A05B7CA8-99FD-4DF6-88DD-EC5273453CFD}"/>
            </a:ext>
          </a:extLst>
        </cdr:cNvPr>
        <cdr:cNvSpPr/>
      </cdr:nvSpPr>
      <cdr:spPr>
        <a:xfrm xmlns:a="http://schemas.openxmlformats.org/drawingml/2006/main">
          <a:off x="2229252" y="66010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0.24021</cdr:x>
      <cdr:y>0.04319</cdr:y>
    </cdr:from>
    <cdr:to>
      <cdr:x>0.29067</cdr:x>
      <cdr:y>0.07069</cdr:y>
    </cdr:to>
    <cdr:sp macro="" textlink="">
      <cdr:nvSpPr>
        <cdr:cNvPr id="15" name="왼쪽 대괄호 14">
          <a:extLst xmlns:a="http://schemas.openxmlformats.org/drawingml/2006/main">
            <a:ext uri="{FF2B5EF4-FFF2-40B4-BE49-F238E27FC236}">
              <a16:creationId xmlns:a16="http://schemas.microsoft.com/office/drawing/2014/main" id="{BB29C6A4-1A84-42BA-8D00-140953193534}"/>
            </a:ext>
          </a:extLst>
        </cdr:cNvPr>
        <cdr:cNvSpPr/>
      </cdr:nvSpPr>
      <cdr:spPr>
        <a:xfrm xmlns:a="http://schemas.openxmlformats.org/drawingml/2006/main" rot="5400000">
          <a:off x="2213087" y="29948"/>
          <a:ext cx="118807" cy="432047"/>
        </a:xfrm>
        <a:prstGeom xmlns:a="http://schemas.openxmlformats.org/drawingml/2006/main" prst="leftBracket">
          <a:avLst>
            <a:gd name="adj" fmla="val 31826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0.4202</cdr:x>
      <cdr:y>0.0158</cdr:y>
    </cdr:from>
    <cdr:to>
      <cdr:x>0.42861</cdr:x>
      <cdr:y>0.03019</cdr:y>
    </cdr:to>
    <cdr:sp macro="" textlink="">
      <cdr:nvSpPr>
        <cdr:cNvPr id="16" name="별: 꼭짓점 7개 15">
          <a:extLst xmlns:a="http://schemas.openxmlformats.org/drawingml/2006/main">
            <a:ext uri="{FF2B5EF4-FFF2-40B4-BE49-F238E27FC236}">
              <a16:creationId xmlns:a16="http://schemas.microsoft.com/office/drawing/2014/main" id="{C8AE84F0-BE38-4C50-9DD9-15DBE02F1CED}"/>
            </a:ext>
          </a:extLst>
        </cdr:cNvPr>
        <cdr:cNvSpPr/>
      </cdr:nvSpPr>
      <cdr:spPr>
        <a:xfrm xmlns:a="http://schemas.openxmlformats.org/drawingml/2006/main">
          <a:off x="3597417" y="68240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0.58336</cdr:x>
      <cdr:y>0.01615</cdr:y>
    </cdr:from>
    <cdr:to>
      <cdr:x>0.59178</cdr:x>
      <cdr:y>0.03054</cdr:y>
    </cdr:to>
    <cdr:sp macro="" textlink="">
      <cdr:nvSpPr>
        <cdr:cNvPr id="17" name="별: 꼭짓점 7개 16">
          <a:extLst xmlns:a="http://schemas.openxmlformats.org/drawingml/2006/main">
            <a:ext uri="{FF2B5EF4-FFF2-40B4-BE49-F238E27FC236}">
              <a16:creationId xmlns:a16="http://schemas.microsoft.com/office/drawing/2014/main" id="{C8AE84F0-BE38-4C50-9DD9-15DBE02F1CED}"/>
            </a:ext>
          </a:extLst>
        </cdr:cNvPr>
        <cdr:cNvSpPr/>
      </cdr:nvSpPr>
      <cdr:spPr>
        <a:xfrm xmlns:a="http://schemas.openxmlformats.org/drawingml/2006/main">
          <a:off x="4994286" y="69748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0.74393</cdr:x>
      <cdr:y>0.01528</cdr:y>
    </cdr:from>
    <cdr:to>
      <cdr:x>0.75234</cdr:x>
      <cdr:y>0.02967</cdr:y>
    </cdr:to>
    <cdr:sp macro="" textlink="">
      <cdr:nvSpPr>
        <cdr:cNvPr id="18" name="별: 꼭짓점 7개 17">
          <a:extLst xmlns:a="http://schemas.openxmlformats.org/drawingml/2006/main">
            <a:ext uri="{FF2B5EF4-FFF2-40B4-BE49-F238E27FC236}">
              <a16:creationId xmlns:a16="http://schemas.microsoft.com/office/drawing/2014/main" id="{FB8163CD-CA39-4346-B2D1-D300D4A18CFB}"/>
            </a:ext>
          </a:extLst>
        </cdr:cNvPr>
        <cdr:cNvSpPr/>
      </cdr:nvSpPr>
      <cdr:spPr>
        <a:xfrm xmlns:a="http://schemas.openxmlformats.org/drawingml/2006/main">
          <a:off x="6368926" y="66010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0.73141</cdr:x>
      <cdr:y>0.1307</cdr:y>
    </cdr:from>
    <cdr:to>
      <cdr:x>0.78187</cdr:x>
      <cdr:y>0.15267</cdr:y>
    </cdr:to>
    <cdr:sp macro="" textlink="">
      <cdr:nvSpPr>
        <cdr:cNvPr id="3" name="왼쪽 대괄호 2">
          <a:extLst xmlns:a="http://schemas.openxmlformats.org/drawingml/2006/main">
            <a:ext uri="{FF2B5EF4-FFF2-40B4-BE49-F238E27FC236}">
              <a16:creationId xmlns:a16="http://schemas.microsoft.com/office/drawing/2014/main" id="{97D6B29E-8E5D-4AA6-9034-D25EBE9274DA}"/>
            </a:ext>
          </a:extLst>
        </cdr:cNvPr>
        <cdr:cNvSpPr/>
      </cdr:nvSpPr>
      <cdr:spPr>
        <a:xfrm xmlns:a="http://schemas.openxmlformats.org/drawingml/2006/main" rot="5400000">
          <a:off x="6430119" y="398119"/>
          <a:ext cx="95232" cy="432048"/>
        </a:xfrm>
        <a:prstGeom xmlns:a="http://schemas.openxmlformats.org/drawingml/2006/main" prst="leftBracket">
          <a:avLst>
            <a:gd name="adj" fmla="val 28337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0.89121</cdr:x>
      <cdr:y>0.13318</cdr:y>
    </cdr:from>
    <cdr:to>
      <cdr:x>0.94168</cdr:x>
      <cdr:y>0.15515</cdr:y>
    </cdr:to>
    <cdr:sp macro="" textlink="">
      <cdr:nvSpPr>
        <cdr:cNvPr id="13" name="왼쪽 대괄호 12">
          <a:extLst xmlns:a="http://schemas.openxmlformats.org/drawingml/2006/main">
            <a:ext uri="{FF2B5EF4-FFF2-40B4-BE49-F238E27FC236}">
              <a16:creationId xmlns:a16="http://schemas.microsoft.com/office/drawing/2014/main" id="{29EE5C1C-8412-428B-9AF7-02B74D71EF0F}"/>
            </a:ext>
          </a:extLst>
        </cdr:cNvPr>
        <cdr:cNvSpPr/>
      </cdr:nvSpPr>
      <cdr:spPr>
        <a:xfrm xmlns:a="http://schemas.openxmlformats.org/drawingml/2006/main" rot="5400000">
          <a:off x="7798271" y="408858"/>
          <a:ext cx="95232" cy="432048"/>
        </a:xfrm>
        <a:prstGeom xmlns:a="http://schemas.openxmlformats.org/drawingml/2006/main" prst="leftBracket">
          <a:avLst>
            <a:gd name="adj" fmla="val 28337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0.56932</cdr:x>
      <cdr:y>0.03735</cdr:y>
    </cdr:from>
    <cdr:to>
      <cdr:x>0.61979</cdr:x>
      <cdr:y>0.05932</cdr:y>
    </cdr:to>
    <cdr:sp macro="" textlink="">
      <cdr:nvSpPr>
        <cdr:cNvPr id="15" name="왼쪽 대괄호 14">
          <a:extLst xmlns:a="http://schemas.openxmlformats.org/drawingml/2006/main">
            <a:ext uri="{FF2B5EF4-FFF2-40B4-BE49-F238E27FC236}">
              <a16:creationId xmlns:a16="http://schemas.microsoft.com/office/drawing/2014/main" id="{29EE5C1C-8412-428B-9AF7-02B74D71EF0F}"/>
            </a:ext>
          </a:extLst>
        </cdr:cNvPr>
        <cdr:cNvSpPr/>
      </cdr:nvSpPr>
      <cdr:spPr>
        <a:xfrm xmlns:a="http://schemas.openxmlformats.org/drawingml/2006/main" rot="5400000">
          <a:off x="5042503" y="-6509"/>
          <a:ext cx="95232" cy="432048"/>
        </a:xfrm>
        <a:prstGeom xmlns:a="http://schemas.openxmlformats.org/drawingml/2006/main" prst="leftBracket">
          <a:avLst>
            <a:gd name="adj" fmla="val 28337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0.41005</cdr:x>
      <cdr:y>0.1249</cdr:y>
    </cdr:from>
    <cdr:to>
      <cdr:x>0.46052</cdr:x>
      <cdr:y>0.14687</cdr:y>
    </cdr:to>
    <cdr:sp macro="" textlink="">
      <cdr:nvSpPr>
        <cdr:cNvPr id="17" name="왼쪽 대괄호 16">
          <a:extLst xmlns:a="http://schemas.openxmlformats.org/drawingml/2006/main">
            <a:ext uri="{FF2B5EF4-FFF2-40B4-BE49-F238E27FC236}">
              <a16:creationId xmlns:a16="http://schemas.microsoft.com/office/drawing/2014/main" id="{29EE5C1C-8412-428B-9AF7-02B74D71EF0F}"/>
            </a:ext>
          </a:extLst>
        </cdr:cNvPr>
        <cdr:cNvSpPr/>
      </cdr:nvSpPr>
      <cdr:spPr>
        <a:xfrm xmlns:a="http://schemas.openxmlformats.org/drawingml/2006/main" rot="5400000">
          <a:off x="3678948" y="372986"/>
          <a:ext cx="95232" cy="432048"/>
        </a:xfrm>
        <a:prstGeom xmlns:a="http://schemas.openxmlformats.org/drawingml/2006/main" prst="leftBracket">
          <a:avLst>
            <a:gd name="adj" fmla="val 28337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ko-KR" altLang="en-US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0.42861</cdr:x>
      <cdr:y>0.09581</cdr:y>
    </cdr:from>
    <cdr:to>
      <cdr:x>0.43702</cdr:x>
      <cdr:y>0.11015</cdr:y>
    </cdr:to>
    <cdr:sp macro="" textlink="">
      <cdr:nvSpPr>
        <cdr:cNvPr id="10" name="별: 꼭짓점 7개 9">
          <a:extLst xmlns:a="http://schemas.openxmlformats.org/drawingml/2006/main">
            <a:ext uri="{FF2B5EF4-FFF2-40B4-BE49-F238E27FC236}">
              <a16:creationId xmlns:a16="http://schemas.microsoft.com/office/drawing/2014/main" id="{7B4E38A3-4E8E-43D5-85AC-0898C6338D66}"/>
            </a:ext>
          </a:extLst>
        </cdr:cNvPr>
        <cdr:cNvSpPr/>
      </cdr:nvSpPr>
      <cdr:spPr>
        <a:xfrm xmlns:a="http://schemas.openxmlformats.org/drawingml/2006/main">
          <a:off x="3669423" y="415290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0.58784</cdr:x>
      <cdr:y>0.00715</cdr:y>
    </cdr:from>
    <cdr:to>
      <cdr:x>0.59626</cdr:x>
      <cdr:y>0.02149</cdr:y>
    </cdr:to>
    <cdr:sp macro="" textlink="">
      <cdr:nvSpPr>
        <cdr:cNvPr id="11" name="별: 꼭짓점 7개 10">
          <a:extLst xmlns:a="http://schemas.openxmlformats.org/drawingml/2006/main">
            <a:ext uri="{FF2B5EF4-FFF2-40B4-BE49-F238E27FC236}">
              <a16:creationId xmlns:a16="http://schemas.microsoft.com/office/drawing/2014/main" id="{7B4E38A3-4E8E-43D5-85AC-0898C6338D66}"/>
            </a:ext>
          </a:extLst>
        </cdr:cNvPr>
        <cdr:cNvSpPr/>
      </cdr:nvSpPr>
      <cdr:spPr>
        <a:xfrm xmlns:a="http://schemas.openxmlformats.org/drawingml/2006/main">
          <a:off x="5032650" y="30976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0.74823</cdr:x>
      <cdr:y>0.09732</cdr:y>
    </cdr:from>
    <cdr:to>
      <cdr:x>0.75664</cdr:x>
      <cdr:y>0.11167</cdr:y>
    </cdr:to>
    <cdr:sp macro="" textlink="">
      <cdr:nvSpPr>
        <cdr:cNvPr id="18" name="별: 꼭짓점 7개 17">
          <a:extLst xmlns:a="http://schemas.openxmlformats.org/drawingml/2006/main">
            <a:ext uri="{FF2B5EF4-FFF2-40B4-BE49-F238E27FC236}">
              <a16:creationId xmlns:a16="http://schemas.microsoft.com/office/drawing/2014/main" id="{7B4E38A3-4E8E-43D5-85AC-0898C6338D66}"/>
            </a:ext>
          </a:extLst>
        </cdr:cNvPr>
        <cdr:cNvSpPr/>
      </cdr:nvSpPr>
      <cdr:spPr>
        <a:xfrm xmlns:a="http://schemas.openxmlformats.org/drawingml/2006/main">
          <a:off x="6405727" y="421860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0.90804</cdr:x>
      <cdr:y>0.10088</cdr:y>
    </cdr:from>
    <cdr:to>
      <cdr:x>0.91645</cdr:x>
      <cdr:y>0.11522</cdr:y>
    </cdr:to>
    <cdr:sp macro="" textlink="">
      <cdr:nvSpPr>
        <cdr:cNvPr id="19" name="별: 꼭짓점 7개 18">
          <a:extLst xmlns:a="http://schemas.openxmlformats.org/drawingml/2006/main">
            <a:ext uri="{FF2B5EF4-FFF2-40B4-BE49-F238E27FC236}">
              <a16:creationId xmlns:a16="http://schemas.microsoft.com/office/drawing/2014/main" id="{7B4E38A3-4E8E-43D5-85AC-0898C6338D66}"/>
            </a:ext>
          </a:extLst>
        </cdr:cNvPr>
        <cdr:cNvSpPr/>
      </cdr:nvSpPr>
      <cdr:spPr>
        <a:xfrm xmlns:a="http://schemas.openxmlformats.org/drawingml/2006/main">
          <a:off x="7773879" y="437253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0.71458</cdr:x>
      <cdr:y>0.07642</cdr:y>
    </cdr:from>
    <cdr:to>
      <cdr:x>0.76505</cdr:x>
      <cdr:y>0.10392</cdr:y>
    </cdr:to>
    <cdr:grpSp>
      <cdr:nvGrpSpPr>
        <cdr:cNvPr id="2" name="그룹 1">
          <a:extLst xmlns:a="http://schemas.openxmlformats.org/drawingml/2006/main">
            <a:ext uri="{FF2B5EF4-FFF2-40B4-BE49-F238E27FC236}">
              <a16:creationId xmlns:a16="http://schemas.microsoft.com/office/drawing/2014/main" id="{8F657E2C-3D3E-4CB9-A4E4-5B50FE2DF617}"/>
            </a:ext>
          </a:extLst>
        </cdr:cNvPr>
        <cdr:cNvGrpSpPr/>
      </cdr:nvGrpSpPr>
      <cdr:grpSpPr>
        <a:xfrm xmlns:a="http://schemas.openxmlformats.org/drawingml/2006/main">
          <a:off x="6117664" y="330134"/>
          <a:ext cx="432084" cy="118800"/>
          <a:chOff x="6795359" y="-3706753"/>
          <a:chExt cx="432047" cy="118807"/>
        </a:xfrm>
      </cdr:grpSpPr>
      <cdr:sp macro="" textlink="">
        <cdr:nvSpPr>
          <cdr:cNvPr id="4" name="왼쪽 대괄호 3">
            <a:extLst xmlns:a="http://schemas.openxmlformats.org/drawingml/2006/main">
              <a:ext uri="{FF2B5EF4-FFF2-40B4-BE49-F238E27FC236}">
                <a16:creationId xmlns:a16="http://schemas.microsoft.com/office/drawing/2014/main" id="{0DE34B7C-A428-4AC0-BAFE-4D51712280D0}"/>
              </a:ext>
            </a:extLst>
          </cdr:cNvPr>
          <cdr:cNvSpPr/>
        </cdr:nvSpPr>
        <cdr:spPr>
          <a:xfrm xmlns:a="http://schemas.openxmlformats.org/drawingml/2006/main" rot="5400000">
            <a:off x="6951979" y="-3863373"/>
            <a:ext cx="118807" cy="432047"/>
          </a:xfrm>
          <a:prstGeom xmlns:a="http://schemas.openxmlformats.org/drawingml/2006/main" prst="leftBracket">
            <a:avLst>
              <a:gd name="adj" fmla="val 31826"/>
            </a:avLst>
          </a:prstGeom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ko-KR" altLang="en-US" sz="1100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0.87439</cdr:x>
      <cdr:y>0.06981</cdr:y>
    </cdr:from>
    <cdr:to>
      <cdr:x>0.92486</cdr:x>
      <cdr:y>0.09731</cdr:y>
    </cdr:to>
    <cdr:grpSp>
      <cdr:nvGrpSpPr>
        <cdr:cNvPr id="5" name="그룹 4">
          <a:extLst xmlns:a="http://schemas.openxmlformats.org/drawingml/2006/main">
            <a:ext uri="{FF2B5EF4-FFF2-40B4-BE49-F238E27FC236}">
              <a16:creationId xmlns:a16="http://schemas.microsoft.com/office/drawing/2014/main" id="{8F657E2C-3D3E-4CB9-A4E4-5B50FE2DF617}"/>
            </a:ext>
          </a:extLst>
        </cdr:cNvPr>
        <cdr:cNvGrpSpPr/>
      </cdr:nvGrpSpPr>
      <cdr:grpSpPr>
        <a:xfrm xmlns:a="http://schemas.openxmlformats.org/drawingml/2006/main">
          <a:off x="7485830" y="301579"/>
          <a:ext cx="432084" cy="118800"/>
          <a:chOff x="6795359" y="-3706753"/>
          <a:chExt cx="432047" cy="118807"/>
        </a:xfrm>
      </cdr:grpSpPr>
      <cdr:sp macro="" textlink="">
        <cdr:nvSpPr>
          <cdr:cNvPr id="7" name="왼쪽 대괄호 6">
            <a:extLst xmlns:a="http://schemas.openxmlformats.org/drawingml/2006/main">
              <a:ext uri="{FF2B5EF4-FFF2-40B4-BE49-F238E27FC236}">
                <a16:creationId xmlns:a16="http://schemas.microsoft.com/office/drawing/2014/main" id="{0DE34B7C-A428-4AC0-BAFE-4D51712280D0}"/>
              </a:ext>
            </a:extLst>
          </cdr:cNvPr>
          <cdr:cNvSpPr/>
        </cdr:nvSpPr>
        <cdr:spPr>
          <a:xfrm xmlns:a="http://schemas.openxmlformats.org/drawingml/2006/main" rot="5400000">
            <a:off x="6951979" y="-3863373"/>
            <a:ext cx="118807" cy="432047"/>
          </a:xfrm>
          <a:prstGeom xmlns:a="http://schemas.openxmlformats.org/drawingml/2006/main" prst="leftBracket">
            <a:avLst>
              <a:gd name="adj" fmla="val 31826"/>
            </a:avLst>
          </a:prstGeom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ko-KR" altLang="en-US" sz="1100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0.55478</cdr:x>
      <cdr:y>0.07503</cdr:y>
    </cdr:from>
    <cdr:to>
      <cdr:x>0.60524</cdr:x>
      <cdr:y>0.10253</cdr:y>
    </cdr:to>
    <cdr:grpSp>
      <cdr:nvGrpSpPr>
        <cdr:cNvPr id="8" name="그룹 7">
          <a:extLst xmlns:a="http://schemas.openxmlformats.org/drawingml/2006/main">
            <a:ext uri="{FF2B5EF4-FFF2-40B4-BE49-F238E27FC236}">
              <a16:creationId xmlns:a16="http://schemas.microsoft.com/office/drawing/2014/main" id="{8F657E2C-3D3E-4CB9-A4E4-5B50FE2DF617}"/>
            </a:ext>
          </a:extLst>
        </cdr:cNvPr>
        <cdr:cNvGrpSpPr/>
      </cdr:nvGrpSpPr>
      <cdr:grpSpPr>
        <a:xfrm xmlns:a="http://schemas.openxmlformats.org/drawingml/2006/main">
          <a:off x="4749584" y="324130"/>
          <a:ext cx="431999" cy="118800"/>
          <a:chOff x="6795359" y="-3706753"/>
          <a:chExt cx="432047" cy="118807"/>
        </a:xfrm>
      </cdr:grpSpPr>
      <cdr:sp macro="" textlink="">
        <cdr:nvSpPr>
          <cdr:cNvPr id="10" name="왼쪽 대괄호 9">
            <a:extLst xmlns:a="http://schemas.openxmlformats.org/drawingml/2006/main">
              <a:ext uri="{FF2B5EF4-FFF2-40B4-BE49-F238E27FC236}">
                <a16:creationId xmlns:a16="http://schemas.microsoft.com/office/drawing/2014/main" id="{0DE34B7C-A428-4AC0-BAFE-4D51712280D0}"/>
              </a:ext>
            </a:extLst>
          </cdr:cNvPr>
          <cdr:cNvSpPr/>
        </cdr:nvSpPr>
        <cdr:spPr>
          <a:xfrm xmlns:a="http://schemas.openxmlformats.org/drawingml/2006/main" rot="5400000">
            <a:off x="6951979" y="-3863373"/>
            <a:ext cx="118807" cy="432047"/>
          </a:xfrm>
          <a:prstGeom xmlns:a="http://schemas.openxmlformats.org/drawingml/2006/main" prst="leftBracket">
            <a:avLst>
              <a:gd name="adj" fmla="val 31826"/>
            </a:avLst>
          </a:prstGeom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ko-KR" altLang="en-US" sz="1100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0.39497</cdr:x>
      <cdr:y>0.07503</cdr:y>
    </cdr:from>
    <cdr:to>
      <cdr:x>0.44543</cdr:x>
      <cdr:y>0.10253</cdr:y>
    </cdr:to>
    <cdr:grpSp>
      <cdr:nvGrpSpPr>
        <cdr:cNvPr id="11" name="그룹 10">
          <a:extLst xmlns:a="http://schemas.openxmlformats.org/drawingml/2006/main">
            <a:ext uri="{FF2B5EF4-FFF2-40B4-BE49-F238E27FC236}">
              <a16:creationId xmlns:a16="http://schemas.microsoft.com/office/drawing/2014/main" id="{8F657E2C-3D3E-4CB9-A4E4-5B50FE2DF617}"/>
            </a:ext>
          </a:extLst>
        </cdr:cNvPr>
        <cdr:cNvGrpSpPr/>
      </cdr:nvGrpSpPr>
      <cdr:grpSpPr>
        <a:xfrm xmlns:a="http://schemas.openxmlformats.org/drawingml/2006/main">
          <a:off x="3381418" y="324130"/>
          <a:ext cx="431999" cy="118800"/>
          <a:chOff x="6795359" y="-3706753"/>
          <a:chExt cx="432047" cy="118807"/>
        </a:xfrm>
      </cdr:grpSpPr>
      <cdr:sp macro="" textlink="">
        <cdr:nvSpPr>
          <cdr:cNvPr id="13" name="왼쪽 대괄호 12">
            <a:extLst xmlns:a="http://schemas.openxmlformats.org/drawingml/2006/main">
              <a:ext uri="{FF2B5EF4-FFF2-40B4-BE49-F238E27FC236}">
                <a16:creationId xmlns:a16="http://schemas.microsoft.com/office/drawing/2014/main" id="{0DE34B7C-A428-4AC0-BAFE-4D51712280D0}"/>
              </a:ext>
            </a:extLst>
          </cdr:cNvPr>
          <cdr:cNvSpPr/>
        </cdr:nvSpPr>
        <cdr:spPr>
          <a:xfrm xmlns:a="http://schemas.openxmlformats.org/drawingml/2006/main" rot="5400000">
            <a:off x="6951979" y="-3863373"/>
            <a:ext cx="118807" cy="432047"/>
          </a:xfrm>
          <a:prstGeom xmlns:a="http://schemas.openxmlformats.org/drawingml/2006/main" prst="leftBracket">
            <a:avLst>
              <a:gd name="adj" fmla="val 31826"/>
            </a:avLst>
          </a:prstGeom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ko-KR" altLang="en-US" sz="1100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0.23516</cdr:x>
      <cdr:y>0.07503</cdr:y>
    </cdr:from>
    <cdr:to>
      <cdr:x>0.28562</cdr:x>
      <cdr:y>0.10253</cdr:y>
    </cdr:to>
    <cdr:grpSp>
      <cdr:nvGrpSpPr>
        <cdr:cNvPr id="14" name="그룹 13">
          <a:extLst xmlns:a="http://schemas.openxmlformats.org/drawingml/2006/main">
            <a:ext uri="{FF2B5EF4-FFF2-40B4-BE49-F238E27FC236}">
              <a16:creationId xmlns:a16="http://schemas.microsoft.com/office/drawing/2014/main" id="{8F657E2C-3D3E-4CB9-A4E4-5B50FE2DF617}"/>
            </a:ext>
          </a:extLst>
        </cdr:cNvPr>
        <cdr:cNvGrpSpPr/>
      </cdr:nvGrpSpPr>
      <cdr:grpSpPr>
        <a:xfrm xmlns:a="http://schemas.openxmlformats.org/drawingml/2006/main">
          <a:off x="2013252" y="324130"/>
          <a:ext cx="431999" cy="118800"/>
          <a:chOff x="6795359" y="-3706753"/>
          <a:chExt cx="432047" cy="118807"/>
        </a:xfrm>
      </cdr:grpSpPr>
      <cdr:sp macro="" textlink="">
        <cdr:nvSpPr>
          <cdr:cNvPr id="16" name="왼쪽 대괄호 15">
            <a:extLst xmlns:a="http://schemas.openxmlformats.org/drawingml/2006/main">
              <a:ext uri="{FF2B5EF4-FFF2-40B4-BE49-F238E27FC236}">
                <a16:creationId xmlns:a16="http://schemas.microsoft.com/office/drawing/2014/main" id="{0DE34B7C-A428-4AC0-BAFE-4D51712280D0}"/>
              </a:ext>
            </a:extLst>
          </cdr:cNvPr>
          <cdr:cNvSpPr/>
        </cdr:nvSpPr>
        <cdr:spPr>
          <a:xfrm xmlns:a="http://schemas.openxmlformats.org/drawingml/2006/main" rot="5400000">
            <a:off x="6951979" y="-3863373"/>
            <a:ext cx="118807" cy="432047"/>
          </a:xfrm>
          <a:prstGeom xmlns:a="http://schemas.openxmlformats.org/drawingml/2006/main" prst="leftBracket">
            <a:avLst>
              <a:gd name="adj" fmla="val 31826"/>
            </a:avLst>
          </a:prstGeom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ko-KR" altLang="en-US" sz="1100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0.25198</cdr:x>
      <cdr:y>0.0439</cdr:y>
    </cdr:from>
    <cdr:to>
      <cdr:x>0.26039</cdr:x>
      <cdr:y>0.05829</cdr:y>
    </cdr:to>
    <cdr:sp macro="" textlink="">
      <cdr:nvSpPr>
        <cdr:cNvPr id="18" name="별: 꼭짓점 7개 17">
          <a:extLst xmlns:a="http://schemas.openxmlformats.org/drawingml/2006/main">
            <a:ext uri="{FF2B5EF4-FFF2-40B4-BE49-F238E27FC236}">
              <a16:creationId xmlns:a16="http://schemas.microsoft.com/office/drawing/2014/main" id="{A8F4BEA3-4F38-4FC3-955E-1C883C33E262}"/>
            </a:ext>
          </a:extLst>
        </cdr:cNvPr>
        <cdr:cNvSpPr/>
      </cdr:nvSpPr>
      <cdr:spPr>
        <a:xfrm xmlns:a="http://schemas.openxmlformats.org/drawingml/2006/main">
          <a:off x="2157256" y="189647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0.41179</cdr:x>
      <cdr:y>0.04486</cdr:y>
    </cdr:from>
    <cdr:to>
      <cdr:x>0.4202</cdr:x>
      <cdr:y>0.05925</cdr:y>
    </cdr:to>
    <cdr:sp macro="" textlink="">
      <cdr:nvSpPr>
        <cdr:cNvPr id="19" name="별: 꼭짓점 7개 18">
          <a:extLst xmlns:a="http://schemas.openxmlformats.org/drawingml/2006/main">
            <a:ext uri="{FF2B5EF4-FFF2-40B4-BE49-F238E27FC236}">
              <a16:creationId xmlns:a16="http://schemas.microsoft.com/office/drawing/2014/main" id="{A8F4BEA3-4F38-4FC3-955E-1C883C33E262}"/>
            </a:ext>
          </a:extLst>
        </cdr:cNvPr>
        <cdr:cNvSpPr/>
      </cdr:nvSpPr>
      <cdr:spPr>
        <a:xfrm xmlns:a="http://schemas.openxmlformats.org/drawingml/2006/main">
          <a:off x="3525408" y="193784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0.5766</cdr:x>
      <cdr:y>0.0439</cdr:y>
    </cdr:from>
    <cdr:to>
      <cdr:x>0.58501</cdr:x>
      <cdr:y>0.05829</cdr:y>
    </cdr:to>
    <cdr:sp macro="" textlink="">
      <cdr:nvSpPr>
        <cdr:cNvPr id="20" name="별: 꼭짓점 7개 19">
          <a:extLst xmlns:a="http://schemas.openxmlformats.org/drawingml/2006/main">
            <a:ext uri="{FF2B5EF4-FFF2-40B4-BE49-F238E27FC236}">
              <a16:creationId xmlns:a16="http://schemas.microsoft.com/office/drawing/2014/main" id="{A8F4BEA3-4F38-4FC3-955E-1C883C33E262}"/>
            </a:ext>
          </a:extLst>
        </cdr:cNvPr>
        <cdr:cNvSpPr/>
      </cdr:nvSpPr>
      <cdr:spPr>
        <a:xfrm xmlns:a="http://schemas.openxmlformats.org/drawingml/2006/main">
          <a:off x="4936377" y="189647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0.73552</cdr:x>
      <cdr:y>0.04231</cdr:y>
    </cdr:from>
    <cdr:to>
      <cdr:x>0.74393</cdr:x>
      <cdr:y>0.05671</cdr:y>
    </cdr:to>
    <cdr:sp macro="" textlink="">
      <cdr:nvSpPr>
        <cdr:cNvPr id="21" name="별: 꼭짓점 7개 20">
          <a:extLst xmlns:a="http://schemas.openxmlformats.org/drawingml/2006/main">
            <a:ext uri="{FF2B5EF4-FFF2-40B4-BE49-F238E27FC236}">
              <a16:creationId xmlns:a16="http://schemas.microsoft.com/office/drawing/2014/main" id="{A8F4BEA3-4F38-4FC3-955E-1C883C33E262}"/>
            </a:ext>
          </a:extLst>
        </cdr:cNvPr>
        <cdr:cNvSpPr/>
      </cdr:nvSpPr>
      <cdr:spPr>
        <a:xfrm xmlns:a="http://schemas.openxmlformats.org/drawingml/2006/main">
          <a:off x="6296904" y="182799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0.27474</cdr:x>
      <cdr:y>0.66384</cdr:y>
    </cdr:from>
    <cdr:to>
      <cdr:x>0.28315</cdr:x>
      <cdr:y>0.67823</cdr:y>
    </cdr:to>
    <cdr:sp macro="" textlink="">
      <cdr:nvSpPr>
        <cdr:cNvPr id="22" name="별: 꼭짓점 7개 21">
          <a:extLst xmlns:a="http://schemas.openxmlformats.org/drawingml/2006/main">
            <a:ext uri="{FF2B5EF4-FFF2-40B4-BE49-F238E27FC236}">
              <a16:creationId xmlns:a16="http://schemas.microsoft.com/office/drawing/2014/main" id="{A8F4BEA3-4F38-4FC3-955E-1C883C33E262}"/>
            </a:ext>
          </a:extLst>
        </cdr:cNvPr>
        <cdr:cNvSpPr/>
      </cdr:nvSpPr>
      <cdr:spPr>
        <a:xfrm xmlns:a="http://schemas.openxmlformats.org/drawingml/2006/main">
          <a:off x="2352073" y="2867793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0.89962</cdr:x>
      <cdr:y>0.04131</cdr:y>
    </cdr:from>
    <cdr:to>
      <cdr:x>0.90804</cdr:x>
      <cdr:y>0.0557</cdr:y>
    </cdr:to>
    <cdr:sp macro="" textlink="">
      <cdr:nvSpPr>
        <cdr:cNvPr id="23" name="별: 꼭짓점 7개 22">
          <a:extLst xmlns:a="http://schemas.openxmlformats.org/drawingml/2006/main">
            <a:ext uri="{FF2B5EF4-FFF2-40B4-BE49-F238E27FC236}">
              <a16:creationId xmlns:a16="http://schemas.microsoft.com/office/drawing/2014/main" id="{A8F4BEA3-4F38-4FC3-955E-1C883C33E262}"/>
            </a:ext>
          </a:extLst>
        </cdr:cNvPr>
        <cdr:cNvSpPr/>
      </cdr:nvSpPr>
      <cdr:spPr>
        <a:xfrm xmlns:a="http://schemas.openxmlformats.org/drawingml/2006/main">
          <a:off x="7701872" y="178466"/>
          <a:ext cx="72021" cy="62168"/>
        </a:xfrm>
        <a:prstGeom xmlns:a="http://schemas.openxmlformats.org/drawingml/2006/main" prst="star7">
          <a:avLst>
            <a:gd name="adj" fmla="val 0"/>
            <a:gd name="hf" fmla="val 102572"/>
            <a:gd name="vf" fmla="val 105210"/>
          </a:avLst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2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ko-KR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431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jpe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10" Type="http://schemas.openxmlformats.org/officeDocument/2006/relationships/chart" Target="../charts/chart6.xml"/><Relationship Id="rId4" Type="http://schemas.openxmlformats.org/officeDocument/2006/relationships/image" Target="../media/image2.png"/><Relationship Id="rId9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47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과산화수소수 함유 관리용액의 사용법 미준수가</a:t>
            </a:r>
            <a:endParaRPr lang="en-US" altLang="ko-KR" sz="47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700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써클</a:t>
            </a:r>
            <a:r>
              <a:rPr lang="ko-KR" altLang="en-US" sz="47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700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소프트콘택트렌즈의</a:t>
            </a:r>
            <a:r>
              <a:rPr lang="ko-KR" altLang="en-US" sz="47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파라미터에 미치는 영향</a:t>
            </a:r>
            <a:endParaRPr lang="en-US" altLang="ko-KR" sz="47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8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황소담 ∙ </a:t>
            </a:r>
            <a:r>
              <a:rPr lang="ko-KR" altLang="en-US" sz="4004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김채윤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김승수 ∙ 박미정 ∙ </a:t>
            </a:r>
            <a:r>
              <a:rPr lang="ko-KR" altLang="en-US" sz="4004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김소라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서울과학기술대학교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6"/>
            <a:ext cx="12789374" cy="5295974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94316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Malgun Gothic Semilight" panose="020B0502040204020203" pitchFamily="50" charset="-127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548700" y="6040134"/>
              <a:ext cx="6756994" cy="482375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미생물에 의한 감염을 막기 위해 콘택트렌즈 착용 전후에 관리용액을 올바르게 이용하는 것의 중요성이 강조되고 있으나 관리 방법 인식 부족에 대한 문제점은 지속적으로 보고되고 있다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r>
                <a:rPr lang="en-US" altLang="ko-KR" sz="2600" b="1" baseline="30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[1-3]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여러 관리용액 중 과산화수소가 포함된 관리용액은 사용 시 주의가 필요하며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제조사의 권장횟수를 벗어난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소프트콘택트렌즈의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잦은 세척은 착색에 의한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착용감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저하 및 자극감을 유발할 수 있다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r>
                <a:rPr lang="en-US" altLang="ko-KR" sz="2600" b="1" baseline="30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[4]</a:t>
              </a:r>
              <a:endParaRPr lang="en-US" sz="2600" b="1" baseline="30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이에 본 연구에서는</a:t>
              </a:r>
              <a:r>
                <a:rPr 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과산화수소수가 함유된 관리용액의 사용법 미준수로 인해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소프트콘택트렌즈의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파라미터에 어떠한 변화가 나타나는 가를 알아보고자 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6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13393638" y="5051524"/>
            <a:ext cx="7699064" cy="5295976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60" y="5050191"/>
              <a:ext cx="13082859" cy="94316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8" y="5993355"/>
              <a:ext cx="13082859" cy="5110078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콘택트렌즈 착용자를 대상으로 렌즈 관리용액 사용실태에 대한 설문조사를 진행하였다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설문 결과에 기반하여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AOSept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Plus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사용주기를 주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회로 하여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재질이 다른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종의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소프트콘택트렌즈를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각 렌즈의 교체주기에 따라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반복노출시켰다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노출 전과 후의 렌즈의 중심두께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직경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곡률반경 및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광투과율을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측정하여 알아보았다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0658867"/>
            <a:ext cx="20588316" cy="16082012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9303517" y="20988095"/>
              <a:ext cx="11812189" cy="2724828"/>
            </a:xfrm>
            <a:prstGeom prst="rect">
              <a:avLst/>
            </a:prstGeom>
            <a:solidFill>
              <a:srgbClr val="FFFFEB"/>
            </a:solidFill>
          </p:spPr>
          <p:txBody>
            <a:bodyPr wrap="square" rtlCol="0">
              <a:spAutoFit/>
            </a:bodyPr>
            <a:lstStyle/>
            <a:p>
              <a:pPr marL="88900" indent="-88900" algn="just">
                <a:lnSpc>
                  <a:spcPct val="150000"/>
                </a:lnSpc>
              </a:pPr>
              <a:r>
                <a:rPr 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설문조사 결과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관리용액의 제조사가 제시한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권장횟수 미준수에 대한 응답이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59.5%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나타났다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AOSept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반복 노출 후 모든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소프트콘택트렌즈에서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중심두께는 증가하고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전체직경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및 곡률반경은 감소하여 전체적으로 렌즈가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스팁해짐을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알 수 있었다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함수율이 낮은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써클렌즈보다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함수율이 높은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써클렌즈가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AOSept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노출로 인하여 더 큰 영향을 받을 수 있으므로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고함수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재질의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써클렌즈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착용 시에는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AOSept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사용법 준수에 대한 각별한 주의가 필요하다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6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6878007"/>
            <a:ext cx="10116825" cy="4517706"/>
            <a:chOff x="482172" y="24057905"/>
            <a:chExt cx="10132437" cy="715302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057905"/>
              <a:ext cx="10132437" cy="7153028"/>
              <a:chOff x="560593" y="24034357"/>
              <a:chExt cx="10122519" cy="7146026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034357"/>
                <a:ext cx="9826275" cy="1286915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270101"/>
              <a:ext cx="9835903" cy="572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제조사의 권장횟수보다 과도한 사용을 하는 실태를 확인했으며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AOSept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과도한 노출로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인해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써클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소프트콘택트렌즈의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파라미터에 통계적으로 유의한 변화를 초래함을 확인하였다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콘택트렌즈 착용자들이 관리 용품의 사용에 대한 가이드라인을 준수하지 않을 시 렌즈의 변형이 유발될 수 있으므로 제조사 가이드라인의 숙지 및 준수의 중요성에 대한 교육이 필요하다고 판단된다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6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6878005"/>
            <a:ext cx="10117506" cy="4550687"/>
            <a:chOff x="10992132" y="24249101"/>
            <a:chExt cx="10133119" cy="701265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759283"/>
                <a:ext cx="10123200" cy="644344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1252517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190576" y="25641458"/>
              <a:ext cx="9811652" cy="5620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33400" indent="-533400" algn="just" defTabSz="360000">
                <a:tabLst>
                  <a:tab pos="0" algn="l"/>
                </a:tabLst>
              </a:pP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 Choi HJ, Yum JH, Lee JH, et al. Clinical features and compliance in patients with cosmetic contact lens-related complications. J Korean </a:t>
              </a:r>
              <a:r>
                <a:rPr lang="en-US" altLang="ko-KR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Ophthalmol</a:t>
              </a: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Opt</a:t>
              </a: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	Soc. 2014;55(10):1445-1451.</a:t>
              </a:r>
            </a:p>
            <a:p>
              <a:pPr marL="533400" indent="-533400" algn="just" defTabSz="360000">
                <a:tabLst>
                  <a:tab pos="0" algn="l"/>
                </a:tabLst>
              </a:pP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Park SJ, Lee SM, Kim MK, et al. Cosmetic contact lens-related complications: 9 cases. J Korean Ophthalmic </a:t>
              </a:r>
              <a:r>
                <a:rPr lang="en-US" altLang="ko-KR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Opt</a:t>
              </a: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Soc. 2009;50(6):927-935.</a:t>
              </a:r>
            </a:p>
            <a:p>
              <a:pPr marL="533400" indent="-533400" algn="just" defTabSz="360000">
                <a:tabLst>
                  <a:tab pos="0" algn="l"/>
                </a:tabLst>
              </a:pP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[3] Choi HD, Kim YJ, Choi SY, et al. The state of eyewash solution use and parameter changes in clear soft contact lenses from repeated solution use. J	Korean Ophthalmic </a:t>
              </a:r>
              <a:r>
                <a:rPr lang="en-US" altLang="ko-KR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Opt</a:t>
              </a: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Soc. 2018;23(2):97-110.</a:t>
              </a:r>
            </a:p>
            <a:p>
              <a:pPr marL="533400" indent="-533400" algn="just" defTabSz="360000">
                <a:tabLst>
                  <a:tab pos="0" algn="l"/>
                </a:tabLst>
              </a:pPr>
              <a:r>
                <a:rPr lang="en-US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</a:t>
              </a:r>
              <a:r>
                <a:rPr lang="en-US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] </a:t>
              </a:r>
              <a:r>
                <a:rPr lang="en-US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Lutzi</a:t>
              </a:r>
              <a:r>
                <a:rPr lang="en-US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FG, Chou BR, Egan DJ. Tinted hydrogel lenses permanency of tint. Am J </a:t>
              </a:r>
              <a:r>
                <a:rPr lang="en-US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Optom</a:t>
              </a:r>
              <a:r>
                <a:rPr lang="en-US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sz="21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Physiol</a:t>
              </a:r>
              <a:r>
                <a:rPr lang="en-US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Optics. 1985;62(5):329-333</a:t>
              </a:r>
              <a:r>
                <a:rPr lang="en-US" altLang="ko-KR" sz="21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1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pic>
        <p:nvPicPr>
          <p:cNvPr id="32" name="그림 31">
            <a:extLst>
              <a:ext uri="{FF2B5EF4-FFF2-40B4-BE49-F238E27FC236}">
                <a16:creationId xmlns:a16="http://schemas.microsoft.com/office/drawing/2014/main" id="{C4F65B2B-F8B5-46A6-A1C3-6507C8B0F4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6168" y="922128"/>
            <a:ext cx="3181849" cy="3212326"/>
          </a:xfrm>
          <a:prstGeom prst="rect">
            <a:avLst/>
          </a:prstGeom>
        </p:spPr>
      </p:pic>
      <p:graphicFrame>
        <p:nvGraphicFramePr>
          <p:cNvPr id="35" name="차트 34">
            <a:extLst>
              <a:ext uri="{FF2B5EF4-FFF2-40B4-BE49-F238E27FC236}">
                <a16:creationId xmlns:a16="http://schemas.microsoft.com/office/drawing/2014/main" id="{91B5C556-CE2C-496F-A4D3-5404015A7E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53895"/>
              </p:ext>
            </p:extLst>
          </p:nvPr>
        </p:nvGraphicFramePr>
        <p:xfrm>
          <a:off x="507189" y="11845054"/>
          <a:ext cx="8561204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6" name="차트 35">
            <a:extLst>
              <a:ext uri="{FF2B5EF4-FFF2-40B4-BE49-F238E27FC236}">
                <a16:creationId xmlns:a16="http://schemas.microsoft.com/office/drawing/2014/main" id="{6FD95215-B016-43EB-9A38-AE4C51EB2C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524274"/>
              </p:ext>
            </p:extLst>
          </p:nvPr>
        </p:nvGraphicFramePr>
        <p:xfrm>
          <a:off x="507191" y="21745184"/>
          <a:ext cx="8561202" cy="4334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8" name="차트 37">
            <a:extLst>
              <a:ext uri="{FF2B5EF4-FFF2-40B4-BE49-F238E27FC236}">
                <a16:creationId xmlns:a16="http://schemas.microsoft.com/office/drawing/2014/main" id="{5324C020-EA06-4DC7-832E-64FE017C82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4590999"/>
              </p:ext>
            </p:extLst>
          </p:nvPr>
        </p:nvGraphicFramePr>
        <p:xfrm>
          <a:off x="507190" y="16826149"/>
          <a:ext cx="8561203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C5473DC-3840-41D0-B3A3-113D28832CC9}"/>
              </a:ext>
            </a:extLst>
          </p:cNvPr>
          <p:cNvSpPr txBox="1"/>
          <p:nvPr/>
        </p:nvSpPr>
        <p:spPr>
          <a:xfrm>
            <a:off x="511952" y="16159601"/>
            <a:ext cx="8561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2800" indent="-812800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1. Change in central thickness of circle contact lenses according to repetition exposure to </a:t>
            </a:r>
            <a:r>
              <a:rPr lang="en-US" altLang="ko-KR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AOSept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DE5C7C-4616-4E46-A874-473806F67FAE}"/>
              </a:ext>
            </a:extLst>
          </p:cNvPr>
          <p:cNvSpPr txBox="1"/>
          <p:nvPr/>
        </p:nvSpPr>
        <p:spPr>
          <a:xfrm>
            <a:off x="511952" y="20963065"/>
            <a:ext cx="8561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2800" indent="-812800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2. Change in base curve of circle contact lenses according to repetition exposure to </a:t>
            </a:r>
            <a:r>
              <a:rPr lang="en-US" altLang="ko-KR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AOSept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AF6BAF-5299-4A3A-86EF-51B333FD9E95}"/>
              </a:ext>
            </a:extLst>
          </p:cNvPr>
          <p:cNvSpPr txBox="1"/>
          <p:nvPr/>
        </p:nvSpPr>
        <p:spPr>
          <a:xfrm>
            <a:off x="511952" y="26029740"/>
            <a:ext cx="8561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2800" indent="-812800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3. Change in total diameter of circle contact lenses according to repetition exposure to </a:t>
            </a:r>
            <a:r>
              <a:rPr lang="en-US" altLang="ko-KR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AOSept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4" name="차트 43">
            <a:extLst>
              <a:ext uri="{FF2B5EF4-FFF2-40B4-BE49-F238E27FC236}">
                <a16:creationId xmlns:a16="http://schemas.microsoft.com/office/drawing/2014/main" id="{1DFC957F-0635-4BF9-BD8C-479472D562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423153"/>
              </p:ext>
            </p:extLst>
          </p:nvPr>
        </p:nvGraphicFramePr>
        <p:xfrm>
          <a:off x="9557128" y="11807725"/>
          <a:ext cx="11526045" cy="340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5" name="차트 44">
            <a:extLst>
              <a:ext uri="{FF2B5EF4-FFF2-40B4-BE49-F238E27FC236}">
                <a16:creationId xmlns:a16="http://schemas.microsoft.com/office/drawing/2014/main" id="{434CCB29-DB34-4BD1-8D8A-E76C4F4056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6631772"/>
              </p:ext>
            </p:extLst>
          </p:nvPr>
        </p:nvGraphicFramePr>
        <p:xfrm>
          <a:off x="9557127" y="15231091"/>
          <a:ext cx="11526045" cy="340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6" name="차트 45">
            <a:extLst>
              <a:ext uri="{FF2B5EF4-FFF2-40B4-BE49-F238E27FC236}">
                <a16:creationId xmlns:a16="http://schemas.microsoft.com/office/drawing/2014/main" id="{3F006478-3CCE-4912-B77F-C6385A3435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5050345"/>
              </p:ext>
            </p:extLst>
          </p:nvPr>
        </p:nvGraphicFramePr>
        <p:xfrm>
          <a:off x="9557127" y="18853770"/>
          <a:ext cx="11526044" cy="354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CFAA797B-B732-4430-A818-2B1A29840F05}"/>
              </a:ext>
            </a:extLst>
          </p:cNvPr>
          <p:cNvSpPr txBox="1"/>
          <p:nvPr/>
        </p:nvSpPr>
        <p:spPr>
          <a:xfrm>
            <a:off x="11173333" y="12025561"/>
            <a:ext cx="1140185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UV-B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66E712-1203-4785-B34F-9F56B894D1A9}"/>
              </a:ext>
            </a:extLst>
          </p:cNvPr>
          <p:cNvSpPr txBox="1"/>
          <p:nvPr/>
        </p:nvSpPr>
        <p:spPr>
          <a:xfrm>
            <a:off x="11173333" y="15388202"/>
            <a:ext cx="1140185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UV-A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6108602-FE5F-4A6F-8C97-421C552FD327}"/>
              </a:ext>
            </a:extLst>
          </p:cNvPr>
          <p:cNvSpPr txBox="1"/>
          <p:nvPr/>
        </p:nvSpPr>
        <p:spPr>
          <a:xfrm>
            <a:off x="11173333" y="18844359"/>
            <a:ext cx="1140185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Vis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61D557-F2F0-4E2F-A013-59E0522CA07D}"/>
              </a:ext>
            </a:extLst>
          </p:cNvPr>
          <p:cNvSpPr txBox="1"/>
          <p:nvPr/>
        </p:nvSpPr>
        <p:spPr>
          <a:xfrm>
            <a:off x="9865246" y="22327663"/>
            <a:ext cx="11227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2313" indent="-722313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Fig. 4. Change in transmittance of circle contact lenses according to </a:t>
            </a:r>
            <a:r>
              <a:rPr lang="en-US" altLang="ko-KR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repetiton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exposure to </a:t>
            </a:r>
            <a:r>
              <a:rPr lang="en-US" altLang="ko-KR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AOSept</a:t>
            </a:r>
            <a:endParaRPr lang="en-US" altLang="ko-KR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8677346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맑은 고딕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맑은 고딕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맑은 고딕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맑은 고딕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맑은 고딕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맑은 고딕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맑은 고딕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맑은 고딕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맑은 고딕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맑은 고딕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맑은 고딕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맑은 고딕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7018</TotalTime>
  <Words>508</Words>
  <Application>Microsoft Office PowerPoint</Application>
  <PresentationFormat>사용자 지정</PresentationFormat>
  <Paragraphs>35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맑은 고딕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황소담</cp:lastModifiedBy>
  <cp:revision>360</cp:revision>
  <dcterms:created xsi:type="dcterms:W3CDTF">2007-11-27T23:16:29Z</dcterms:created>
  <dcterms:modified xsi:type="dcterms:W3CDTF">2021-11-30T03:25:44Z</dcterms:modified>
</cp:coreProperties>
</file>